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Pretendard Black" panose="02000A03000000020004" pitchFamily="2" charset="-127"/>
      <p:bold r:id="rId16"/>
    </p:embeddedFont>
    <p:embeddedFont>
      <p:font typeface="Pretendard Bold" panose="02000803000000020004" pitchFamily="2" charset="-127"/>
      <p:bold r:id="rId17"/>
    </p:embeddedFont>
    <p:embeddedFont>
      <p:font typeface="Pretendard Medium" panose="02000603000000020004" pitchFamily="2" charset="-127"/>
      <p:regular r:id="rId18"/>
      <p:bold r:id="rId19"/>
    </p:embeddedFont>
    <p:embeddedFont>
      <p:font typeface="Pretendard Regular" panose="02000503000000020004" pitchFamily="2" charset="-127"/>
      <p:regular r:id="rId20"/>
    </p:embeddedFont>
    <p:embeddedFont>
      <p:font typeface="Pretendard SemiBold" panose="02000703000000020004" pitchFamily="2" charset="-127"/>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47.png"/><Relationship Id="rId4" Type="http://schemas.openxmlformats.org/officeDocument/2006/relationships/image" Target="../media/image16.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50.png"/><Relationship Id="rId5" Type="http://schemas.openxmlformats.org/officeDocument/2006/relationships/image" Target="../media/image5.png"/><Relationship Id="rId10" Type="http://schemas.openxmlformats.org/officeDocument/2006/relationships/image" Target="../media/image49.png"/><Relationship Id="rId4" Type="http://schemas.openxmlformats.org/officeDocument/2006/relationships/image" Target="../media/image16.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3.png"/><Relationship Id="rId3" Type="http://schemas.openxmlformats.org/officeDocument/2006/relationships/image" Target="../media/image2.png"/><Relationship Id="rId7" Type="http://schemas.openxmlformats.org/officeDocument/2006/relationships/image" Target="../media/image39.png"/><Relationship Id="rId12"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1.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5.png"/><Relationship Id="rId5" Type="http://schemas.openxmlformats.org/officeDocument/2006/relationships/image" Target="../media/image5.png"/><Relationship Id="rId10" Type="http://schemas.openxmlformats.org/officeDocument/2006/relationships/image" Target="../media/image54.png"/><Relationship Id="rId4" Type="http://schemas.openxmlformats.org/officeDocument/2006/relationships/image" Target="../media/image16.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13.png"/><Relationship Id="rId12"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10.png"/><Relationship Id="rId5" Type="http://schemas.openxmlformats.org/officeDocument/2006/relationships/image" Target="../media/image59.png"/><Relationship Id="rId15" Type="http://schemas.openxmlformats.org/officeDocument/2006/relationships/image" Target="../media/image64.png"/><Relationship Id="rId10" Type="http://schemas.openxmlformats.org/officeDocument/2006/relationships/image" Target="../media/image4.png"/><Relationship Id="rId4" Type="http://schemas.openxmlformats.org/officeDocument/2006/relationships/image" Target="../media/image58.png"/><Relationship Id="rId9" Type="http://schemas.openxmlformats.org/officeDocument/2006/relationships/image" Target="../media/image16.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2.pn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36.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0.png"/><Relationship Id="rId5" Type="http://schemas.openxmlformats.org/officeDocument/2006/relationships/image" Target="../media/image5.png"/><Relationship Id="rId10" Type="http://schemas.openxmlformats.org/officeDocument/2006/relationships/image" Target="../media/image39.png"/><Relationship Id="rId4" Type="http://schemas.openxmlformats.org/officeDocument/2006/relationships/image" Target="../media/image16.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41.png"/><Relationship Id="rId4" Type="http://schemas.openxmlformats.org/officeDocument/2006/relationships/image" Target="../media/image16.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
          </a:blip>
          <a:stretch>
            <a:fillRect/>
          </a:stretch>
        </p:blipFill>
        <p:spPr>
          <a:xfrm rot="-6180000">
            <a:off x="16116300" y="2806700"/>
            <a:ext cx="4330700" cy="2349500"/>
          </a:xfrm>
          <a:prstGeom prst="rect">
            <a:avLst/>
          </a:prstGeom>
        </p:spPr>
      </p:pic>
      <p:pic>
        <p:nvPicPr>
          <p:cNvPr id="7" name="Picture 7"/>
          <p:cNvPicPr>
            <a:picLocks noChangeAspect="1"/>
          </p:cNvPicPr>
          <p:nvPr/>
        </p:nvPicPr>
        <p:blipFill>
          <a:blip r:embed="rId6">
            <a:alphaModFix amt="90000"/>
          </a:blip>
          <a:stretch>
            <a:fillRect/>
          </a:stretch>
        </p:blipFill>
        <p:spPr>
          <a:xfrm>
            <a:off x="0" y="9982200"/>
            <a:ext cx="18288000" cy="304800"/>
          </a:xfrm>
          <a:prstGeom prst="rect">
            <a:avLst/>
          </a:prstGeom>
        </p:spPr>
      </p:pic>
      <p:pic>
        <p:nvPicPr>
          <p:cNvPr id="8" name="Picture 8"/>
          <p:cNvPicPr>
            <a:picLocks noChangeAspect="1"/>
          </p:cNvPicPr>
          <p:nvPr/>
        </p:nvPicPr>
        <p:blipFill>
          <a:blip r:embed="rId7"/>
          <a:stretch>
            <a:fillRect/>
          </a:stretch>
        </p:blipFill>
        <p:spPr>
          <a:xfrm>
            <a:off x="419100" y="800100"/>
            <a:ext cx="19786600" cy="7835900"/>
          </a:xfrm>
          <a:prstGeom prst="rect">
            <a:avLst/>
          </a:prstGeom>
        </p:spPr>
      </p:pic>
      <p:pic>
        <p:nvPicPr>
          <p:cNvPr id="9" name="Picture 9"/>
          <p:cNvPicPr>
            <a:picLocks noChangeAspect="1"/>
          </p:cNvPicPr>
          <p:nvPr/>
        </p:nvPicPr>
        <p:blipFill>
          <a:blip r:embed="rId8"/>
          <a:stretch>
            <a:fillRect/>
          </a:stretch>
        </p:blipFill>
        <p:spPr>
          <a:xfrm rot="5400000">
            <a:off x="4635500" y="9156700"/>
            <a:ext cx="863600" cy="25400"/>
          </a:xfrm>
          <a:prstGeom prst="rect">
            <a:avLst/>
          </a:prstGeom>
        </p:spPr>
      </p:pic>
      <p:pic>
        <p:nvPicPr>
          <p:cNvPr id="10" name="Picture 10"/>
          <p:cNvPicPr>
            <a:picLocks noChangeAspect="1"/>
          </p:cNvPicPr>
          <p:nvPr/>
        </p:nvPicPr>
        <p:blipFill>
          <a:blip r:embed="rId8"/>
          <a:stretch>
            <a:fillRect/>
          </a:stretch>
        </p:blipFill>
        <p:spPr>
          <a:xfrm rot="5400000">
            <a:off x="12788900" y="9156700"/>
            <a:ext cx="863600" cy="25400"/>
          </a:xfrm>
          <a:prstGeom prst="rect">
            <a:avLst/>
          </a:prstGeom>
        </p:spPr>
      </p:pic>
      <p:pic>
        <p:nvPicPr>
          <p:cNvPr id="11" name="Picture 11"/>
          <p:cNvPicPr>
            <a:picLocks noChangeAspect="1"/>
          </p:cNvPicPr>
          <p:nvPr/>
        </p:nvPicPr>
        <p:blipFill>
          <a:blip r:embed="rId9"/>
          <a:stretch>
            <a:fillRect/>
          </a:stretch>
        </p:blipFill>
        <p:spPr>
          <a:xfrm>
            <a:off x="1663700" y="5715000"/>
            <a:ext cx="4559300" cy="1384300"/>
          </a:xfrm>
          <a:prstGeom prst="rect">
            <a:avLst/>
          </a:prstGeom>
        </p:spPr>
      </p:pic>
      <p:pic>
        <p:nvPicPr>
          <p:cNvPr id="12" name="Picture 12"/>
          <p:cNvPicPr>
            <a:picLocks noChangeAspect="1"/>
          </p:cNvPicPr>
          <p:nvPr/>
        </p:nvPicPr>
        <p:blipFill>
          <a:blip r:embed="rId10"/>
          <a:stretch>
            <a:fillRect/>
          </a:stretch>
        </p:blipFill>
        <p:spPr>
          <a:xfrm>
            <a:off x="10706100" y="4838700"/>
            <a:ext cx="5905500" cy="1689100"/>
          </a:xfrm>
          <a:prstGeom prst="rect">
            <a:avLst/>
          </a:prstGeom>
        </p:spPr>
      </p:pic>
      <p:pic>
        <p:nvPicPr>
          <p:cNvPr id="13" name="Picture 13"/>
          <p:cNvPicPr>
            <a:picLocks noChangeAspect="1"/>
          </p:cNvPicPr>
          <p:nvPr/>
        </p:nvPicPr>
        <p:blipFill>
          <a:blip r:embed="rId10"/>
          <a:stretch>
            <a:fillRect/>
          </a:stretch>
        </p:blipFill>
        <p:spPr>
          <a:xfrm>
            <a:off x="6400800" y="2514600"/>
            <a:ext cx="5207000" cy="1485900"/>
          </a:xfrm>
          <a:prstGeom prst="rect">
            <a:avLst/>
          </a:prstGeom>
        </p:spPr>
      </p:pic>
      <p:sp>
        <p:nvSpPr>
          <p:cNvPr id="14" name="TextBox 14"/>
          <p:cNvSpPr txBox="1"/>
          <p:nvPr/>
        </p:nvSpPr>
        <p:spPr>
          <a:xfrm>
            <a:off x="7302500" y="8864600"/>
            <a:ext cx="3657600" cy="292100"/>
          </a:xfrm>
          <a:prstGeom prst="rect">
            <a:avLst/>
          </a:prstGeom>
        </p:spPr>
        <p:txBody>
          <a:bodyPr lIns="0" tIns="0" rIns="0" bIns="0" rtlCol="0" anchor="ctr"/>
          <a:lstStyle/>
          <a:p>
            <a:pPr lvl="0" algn="ctr">
              <a:lnSpc>
                <a:spcPct val="115369"/>
              </a:lnSpc>
            </a:pPr>
            <a:r>
              <a:rPr lang="en-US" sz="1600" b="0" i="0" u="none" strike="noStrike">
                <a:solidFill>
                  <a:srgbClr val="444444"/>
                </a:solidFill>
                <a:latin typeface="Pretendard Bold"/>
              </a:rPr>
              <a:t>Mobile app API development</a:t>
            </a:r>
          </a:p>
        </p:txBody>
      </p:sp>
      <p:sp>
        <p:nvSpPr>
          <p:cNvPr id="15" name="TextBox 15"/>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grpSp>
        <p:nvGrpSpPr>
          <p:cNvPr id="16" name="Group 16"/>
          <p:cNvGrpSpPr/>
          <p:nvPr/>
        </p:nvGrpSpPr>
        <p:grpSpPr>
          <a:xfrm>
            <a:off x="2147483647" y="2147483647"/>
            <a:ext cx="2147483647" cy="2147483647"/>
            <a:chOff x="0" y="0"/>
            <a:chExt cx="0" cy="0"/>
          </a:xfrm>
        </p:grpSpPr>
      </p:grpSp>
      <p:pic>
        <p:nvPicPr>
          <p:cNvPr id="17" name="Picture 17"/>
          <p:cNvPicPr>
            <a:picLocks noChangeAspect="1"/>
          </p:cNvPicPr>
          <p:nvPr/>
        </p:nvPicPr>
        <p:blipFill>
          <a:blip r:embed="rId11">
            <a:alphaModFix amt="45000"/>
          </a:blip>
          <a:stretch>
            <a:fillRect/>
          </a:stretch>
        </p:blipFill>
        <p:spPr>
          <a:xfrm>
            <a:off x="1079500" y="8813800"/>
            <a:ext cx="2781300" cy="711200"/>
          </a:xfrm>
          <a:prstGeom prst="rect">
            <a:avLst/>
          </a:prstGeom>
        </p:spPr>
      </p:pic>
      <p:pic>
        <p:nvPicPr>
          <p:cNvPr id="18" name="Picture 18"/>
          <p:cNvPicPr>
            <a:picLocks noChangeAspect="1"/>
          </p:cNvPicPr>
          <p:nvPr/>
        </p:nvPicPr>
        <p:blipFill>
          <a:blip r:embed="rId12"/>
          <a:stretch>
            <a:fillRect/>
          </a:stretch>
        </p:blipFill>
        <p:spPr>
          <a:xfrm>
            <a:off x="774700" y="8788400"/>
            <a:ext cx="3365500" cy="1041400"/>
          </a:xfrm>
          <a:prstGeom prst="rect">
            <a:avLst/>
          </a:prstGeom>
        </p:spPr>
      </p:pic>
      <p:grpSp>
        <p:nvGrpSpPr>
          <p:cNvPr id="19" name="Group 19"/>
          <p:cNvGrpSpPr/>
          <p:nvPr/>
        </p:nvGrpSpPr>
        <p:grpSpPr>
          <a:xfrm>
            <a:off x="2147483647" y="2147483647"/>
            <a:ext cx="2147483647" cy="2147483647"/>
            <a:chOff x="0" y="0"/>
            <a:chExt cx="0" cy="0"/>
          </a:xfrm>
        </p:grpSpPr>
      </p:grpSp>
      <p:pic>
        <p:nvPicPr>
          <p:cNvPr id="20" name="Picture 20"/>
          <p:cNvPicPr>
            <a:picLocks noChangeAspect="1"/>
          </p:cNvPicPr>
          <p:nvPr/>
        </p:nvPicPr>
        <p:blipFill>
          <a:blip r:embed="rId11">
            <a:alphaModFix amt="45000"/>
          </a:blip>
          <a:stretch>
            <a:fillRect/>
          </a:stretch>
        </p:blipFill>
        <p:spPr>
          <a:xfrm>
            <a:off x="14325600" y="8813800"/>
            <a:ext cx="2781300" cy="711200"/>
          </a:xfrm>
          <a:prstGeom prst="rect">
            <a:avLst/>
          </a:prstGeom>
        </p:spPr>
      </p:pic>
      <p:pic>
        <p:nvPicPr>
          <p:cNvPr id="21" name="Picture 21"/>
          <p:cNvPicPr>
            <a:picLocks noChangeAspect="1"/>
          </p:cNvPicPr>
          <p:nvPr/>
        </p:nvPicPr>
        <p:blipFill>
          <a:blip r:embed="rId13"/>
          <a:stretch>
            <a:fillRect/>
          </a:stretch>
        </p:blipFill>
        <p:spPr>
          <a:xfrm>
            <a:off x="14122400" y="8775700"/>
            <a:ext cx="3187700" cy="1016000"/>
          </a:xfrm>
          <a:prstGeom prst="rect">
            <a:avLst/>
          </a:prstGeom>
        </p:spPr>
      </p:pic>
      <p:sp>
        <p:nvSpPr>
          <p:cNvPr id="22" name="TextBox 22"/>
          <p:cNvSpPr txBox="1"/>
          <p:nvPr/>
        </p:nvSpPr>
        <p:spPr>
          <a:xfrm>
            <a:off x="6248400" y="9194800"/>
            <a:ext cx="5473700" cy="292100"/>
          </a:xfrm>
          <a:prstGeom prst="rect">
            <a:avLst/>
          </a:prstGeom>
        </p:spPr>
        <p:txBody>
          <a:bodyPr lIns="0" tIns="0" rIns="0" bIns="0" rtlCol="0" anchor="ctr"/>
          <a:lstStyle/>
          <a:p>
            <a:pPr lvl="0" algn="ctr">
              <a:lnSpc>
                <a:spcPct val="115369"/>
              </a:lnSpc>
            </a:pPr>
            <a:r>
              <a:rPr lang="en-US" sz="1700" b="0" i="0" u="none" strike="noStrike">
                <a:solidFill>
                  <a:srgbClr val="444444"/>
                </a:solidFill>
                <a:latin typeface="Pretendard Medium"/>
              </a:rPr>
              <a:t>TEAM 9 - </a:t>
            </a:r>
            <a:r>
              <a:rPr lang="ko-KR" sz="1700" b="0" i="0" u="none" strike="noStrike">
                <a:solidFill>
                  <a:srgbClr val="444444"/>
                </a:solidFill>
                <a:ea typeface="Pretendard Medium"/>
              </a:rPr>
              <a:t>송민의</a:t>
            </a:r>
            <a:r>
              <a:rPr lang="en-US" sz="1700" b="0" i="0" u="none" strike="noStrike">
                <a:solidFill>
                  <a:srgbClr val="444444"/>
                </a:solidFill>
                <a:latin typeface="Pretendard Medium"/>
              </a:rPr>
              <a:t>, </a:t>
            </a:r>
            <a:r>
              <a:rPr lang="ko-KR" sz="1700" b="0" i="0" u="none" strike="noStrike">
                <a:solidFill>
                  <a:srgbClr val="444444"/>
                </a:solidFill>
                <a:ea typeface="Pretendard Medium"/>
              </a:rPr>
              <a:t>정용준</a:t>
            </a:r>
            <a:r>
              <a:rPr lang="en-US" sz="1700" b="0" i="0" u="none" strike="noStrike">
                <a:solidFill>
                  <a:srgbClr val="444444"/>
                </a:solidFill>
                <a:latin typeface="Pretendard Medium"/>
              </a:rPr>
              <a:t>, </a:t>
            </a:r>
            <a:r>
              <a:rPr lang="ko-KR" sz="1700" b="0" i="0" u="none" strike="noStrike">
                <a:solidFill>
                  <a:srgbClr val="444444"/>
                </a:solidFill>
                <a:ea typeface="Pretendard Medium"/>
              </a:rPr>
              <a:t>정지호</a:t>
            </a:r>
            <a:r>
              <a:rPr lang="en-US" sz="1700" b="0" i="0" u="none" strike="noStrike">
                <a:solidFill>
                  <a:srgbClr val="444444"/>
                </a:solidFill>
                <a:latin typeface="Pretendard Medium"/>
              </a:rPr>
              <a:t>, </a:t>
            </a:r>
            <a:r>
              <a:rPr lang="ko-KR" sz="1700" b="0" i="0" u="none" strike="noStrike">
                <a:solidFill>
                  <a:srgbClr val="444444"/>
                </a:solidFill>
                <a:ea typeface="Pretendard Medium"/>
              </a:rPr>
              <a:t>고효경</a:t>
            </a:r>
            <a:r>
              <a:rPr lang="en-US" sz="1700" b="0" i="0" u="none" strike="noStrike">
                <a:solidFill>
                  <a:srgbClr val="444444"/>
                </a:solidFill>
                <a:latin typeface="Pretendard Medium"/>
              </a:rPr>
              <a:t>, </a:t>
            </a:r>
            <a:r>
              <a:rPr lang="ko-KR" sz="1700" b="0" i="0" u="none" strike="noStrike">
                <a:solidFill>
                  <a:srgbClr val="444444"/>
                </a:solidFill>
                <a:ea typeface="Pretendard Medium"/>
              </a:rPr>
              <a:t>남윤정</a:t>
            </a:r>
          </a:p>
        </p:txBody>
      </p:sp>
      <p:sp>
        <p:nvSpPr>
          <p:cNvPr id="23" name="TextBox 23"/>
          <p:cNvSpPr txBox="1"/>
          <p:nvPr/>
        </p:nvSpPr>
        <p:spPr>
          <a:xfrm>
            <a:off x="596900" y="965200"/>
            <a:ext cx="3060700" cy="457200"/>
          </a:xfrm>
          <a:prstGeom prst="rect">
            <a:avLst/>
          </a:prstGeom>
        </p:spPr>
        <p:txBody>
          <a:bodyPr lIns="0" tIns="0" rIns="0" bIns="0" rtlCol="0" anchor="ctr"/>
          <a:lstStyle/>
          <a:p>
            <a:pPr lvl="0" algn="l">
              <a:lnSpc>
                <a:spcPct val="115369"/>
              </a:lnSpc>
            </a:pPr>
            <a:r>
              <a:rPr lang="en-US" sz="1300" b="0" i="0" u="none" strike="noStrike">
                <a:solidFill>
                  <a:srgbClr val="444444"/>
                </a:solidFill>
                <a:latin typeface="Pretendard Bold"/>
              </a:rPr>
              <a:t>Databases</a:t>
            </a:r>
          </a:p>
          <a:p>
            <a:pPr lvl="0" algn="l">
              <a:lnSpc>
                <a:spcPct val="115369"/>
              </a:lnSpc>
            </a:pPr>
            <a:r>
              <a:rPr lang="en-US" sz="1300" b="0" i="0" u="none" strike="noStrike">
                <a:solidFill>
                  <a:srgbClr val="444444"/>
                </a:solidFill>
                <a:latin typeface="Pretendard Bold"/>
              </a:rPr>
              <a:t>Team Project</a:t>
            </a:r>
          </a:p>
        </p:txBody>
      </p:sp>
      <p:pic>
        <p:nvPicPr>
          <p:cNvPr id="24" name="Picture 24"/>
          <p:cNvPicPr>
            <a:picLocks noChangeAspect="1"/>
          </p:cNvPicPr>
          <p:nvPr/>
        </p:nvPicPr>
        <p:blipFill>
          <a:blip r:embed="rId14">
            <a:alphaModFix amt="7000"/>
          </a:blip>
          <a:stretch>
            <a:fillRect/>
          </a:stretch>
        </p:blipFill>
        <p:spPr>
          <a:xfrm rot="15780000">
            <a:off x="-2806700" y="5918200"/>
            <a:ext cx="5613400" cy="2349500"/>
          </a:xfrm>
          <a:prstGeom prst="rect">
            <a:avLst/>
          </a:prstGeom>
        </p:spPr>
      </p:pic>
      <p:pic>
        <p:nvPicPr>
          <p:cNvPr id="25" name="Picture 25"/>
          <p:cNvPicPr>
            <a:picLocks noChangeAspect="1"/>
          </p:cNvPicPr>
          <p:nvPr/>
        </p:nvPicPr>
        <p:blipFill>
          <a:blip r:embed="rId15"/>
          <a:stretch>
            <a:fillRect/>
          </a:stretch>
        </p:blipFill>
        <p:spPr>
          <a:xfrm rot="780000">
            <a:off x="5778500" y="1524000"/>
            <a:ext cx="5816600" cy="7429500"/>
          </a:xfrm>
          <a:prstGeom prst="rect">
            <a:avLst/>
          </a:prstGeom>
        </p:spPr>
      </p:pic>
      <p:pic>
        <p:nvPicPr>
          <p:cNvPr id="26" name="Picture 26"/>
          <p:cNvPicPr>
            <a:picLocks noChangeAspect="1"/>
          </p:cNvPicPr>
          <p:nvPr/>
        </p:nvPicPr>
        <p:blipFill>
          <a:blip r:embed="rId16"/>
          <a:stretch>
            <a:fillRect/>
          </a:stretch>
        </p:blipFill>
        <p:spPr>
          <a:xfrm>
            <a:off x="-1524000" y="3746500"/>
            <a:ext cx="23291800" cy="6489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stretch>
            <a:fillRect/>
          </a:stretch>
        </p:blipFill>
        <p:spPr>
          <a:xfrm>
            <a:off x="9613900" y="1371600"/>
            <a:ext cx="1600200" cy="457200"/>
          </a:xfrm>
          <a:prstGeom prst="rect">
            <a:avLst/>
          </a:prstGeom>
        </p:spPr>
      </p:pic>
      <p:sp>
        <p:nvSpPr>
          <p:cNvPr id="8" name="TextBox 8"/>
          <p:cNvSpPr txBox="1"/>
          <p:nvPr/>
        </p:nvSpPr>
        <p:spPr>
          <a:xfrm>
            <a:off x="6324600" y="7239000"/>
            <a:ext cx="4584700" cy="1231900"/>
          </a:xfrm>
          <a:prstGeom prst="rect">
            <a:avLst/>
          </a:prstGeom>
        </p:spPr>
        <p:txBody>
          <a:bodyPr lIns="0" tIns="0" rIns="0" bIns="0" rtlCol="0" anchor="ctr"/>
          <a:lstStyle/>
          <a:p>
            <a:pPr lvl="0" algn="just">
              <a:lnSpc>
                <a:spcPct val="124499"/>
              </a:lnSpc>
            </a:pPr>
            <a:r>
              <a:rPr lang="en-US" sz="1600" b="0" i="0" u="none" strike="noStrike">
                <a:solidFill>
                  <a:srgbClr val="444444"/>
                </a:solidFill>
                <a:latin typeface="Pretendard Regular"/>
              </a:rPr>
              <a:t>Features user reviews with strengths, weaknesses, and a star rating system to gauge satisfaction.</a:t>
            </a:r>
          </a:p>
          <a:p>
            <a:pPr lvl="0" algn="just">
              <a:lnSpc>
                <a:spcPct val="124499"/>
              </a:lnSpc>
            </a:pPr>
            <a:endParaRPr lang="en-US" sz="1600" b="0" i="0" u="none" strike="noStrike">
              <a:solidFill>
                <a:srgbClr val="444444"/>
              </a:solidFill>
              <a:latin typeface="Pretendard Regular"/>
            </a:endParaRPr>
          </a:p>
        </p:txBody>
      </p:sp>
      <p:sp>
        <p:nvSpPr>
          <p:cNvPr id="9" name="TextBox 9"/>
          <p:cNvSpPr txBox="1"/>
          <p:nvPr/>
        </p:nvSpPr>
        <p:spPr>
          <a:xfrm>
            <a:off x="6337300" y="6578600"/>
            <a:ext cx="35179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Review View</a:t>
            </a:r>
          </a:p>
        </p:txBody>
      </p:sp>
      <p:sp>
        <p:nvSpPr>
          <p:cNvPr id="10" name="TextBox 10"/>
          <p:cNvSpPr txBox="1"/>
          <p:nvPr/>
        </p:nvSpPr>
        <p:spPr>
          <a:xfrm>
            <a:off x="12268200" y="7239000"/>
            <a:ext cx="4584700" cy="927100"/>
          </a:xfrm>
          <a:prstGeom prst="rect">
            <a:avLst/>
          </a:prstGeom>
        </p:spPr>
        <p:txBody>
          <a:bodyPr lIns="0" tIns="0" rIns="0" bIns="0" rtlCol="0" anchor="ctr"/>
          <a:lstStyle/>
          <a:p>
            <a:pPr lvl="0" algn="just">
              <a:lnSpc>
                <a:spcPct val="124499"/>
              </a:lnSpc>
            </a:pPr>
            <a:r>
              <a:rPr lang="en-US" sz="1600" b="0" i="0" u="none" strike="noStrike">
                <a:solidFill>
                  <a:srgbClr val="444444"/>
                </a:solidFill>
                <a:latin typeface="Pretendard Regular"/>
              </a:rPr>
              <a:t>Offers insights on exams, including format, difficulty, and tips from past students to aid current learners.</a:t>
            </a:r>
          </a:p>
        </p:txBody>
      </p:sp>
      <p:sp>
        <p:nvSpPr>
          <p:cNvPr id="11" name="TextBox 11"/>
          <p:cNvSpPr txBox="1"/>
          <p:nvPr/>
        </p:nvSpPr>
        <p:spPr>
          <a:xfrm>
            <a:off x="12319000" y="6578600"/>
            <a:ext cx="33020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Exam Info View</a:t>
            </a:r>
          </a:p>
        </p:txBody>
      </p:sp>
      <p:sp>
        <p:nvSpPr>
          <p:cNvPr id="12" name="TextBox 12"/>
          <p:cNvSpPr txBox="1"/>
          <p:nvPr/>
        </p:nvSpPr>
        <p:spPr>
          <a:xfrm>
            <a:off x="901700" y="7302500"/>
            <a:ext cx="4584700" cy="1231900"/>
          </a:xfrm>
          <a:prstGeom prst="rect">
            <a:avLst/>
          </a:prstGeom>
        </p:spPr>
        <p:txBody>
          <a:bodyPr lIns="0" tIns="0" rIns="0" bIns="0" rtlCol="0" anchor="ctr"/>
          <a:lstStyle/>
          <a:p>
            <a:pPr lvl="0" algn="just">
              <a:lnSpc>
                <a:spcPct val="124499"/>
              </a:lnSpc>
            </a:pPr>
            <a:r>
              <a:rPr lang="en-US" sz="1600" b="0" i="0" u="none" strike="noStrike">
                <a:solidFill>
                  <a:srgbClr val="444444"/>
                </a:solidFill>
                <a:latin typeface="Pretendard Regular"/>
              </a:rPr>
              <a:t>Provides basic course information, including the course name and average rating, for a quick understanding of the course.</a:t>
            </a:r>
          </a:p>
          <a:p>
            <a:pPr lvl="0" algn="just">
              <a:lnSpc>
                <a:spcPct val="124499"/>
              </a:lnSpc>
            </a:pPr>
            <a:endParaRPr lang="en-US" sz="1600" b="0" i="0" u="none" strike="noStrike">
              <a:solidFill>
                <a:srgbClr val="444444"/>
              </a:solidFill>
              <a:latin typeface="Pretendard Regular"/>
            </a:endParaRPr>
          </a:p>
        </p:txBody>
      </p:sp>
      <p:sp>
        <p:nvSpPr>
          <p:cNvPr id="13" name="TextBox 13"/>
          <p:cNvSpPr txBox="1"/>
          <p:nvPr/>
        </p:nvSpPr>
        <p:spPr>
          <a:xfrm>
            <a:off x="927100" y="65913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Overview View</a:t>
            </a:r>
          </a:p>
        </p:txBody>
      </p:sp>
      <p:pic>
        <p:nvPicPr>
          <p:cNvPr id="14" name="Picture 14"/>
          <p:cNvPicPr>
            <a:picLocks noChangeAspect="1"/>
          </p:cNvPicPr>
          <p:nvPr/>
        </p:nvPicPr>
        <p:blipFill>
          <a:blip r:embed="rId7"/>
          <a:stretch>
            <a:fillRect/>
          </a:stretch>
        </p:blipFill>
        <p:spPr>
          <a:xfrm>
            <a:off x="889000" y="2476500"/>
            <a:ext cx="4584700" cy="3771900"/>
          </a:xfrm>
          <a:prstGeom prst="rect">
            <a:avLst/>
          </a:prstGeom>
        </p:spPr>
      </p:pic>
      <p:pic>
        <p:nvPicPr>
          <p:cNvPr id="15" name="Picture 15"/>
          <p:cNvPicPr>
            <a:picLocks noChangeAspect="1"/>
          </p:cNvPicPr>
          <p:nvPr/>
        </p:nvPicPr>
        <p:blipFill>
          <a:blip r:embed="rId8"/>
          <a:stretch>
            <a:fillRect/>
          </a:stretch>
        </p:blipFill>
        <p:spPr>
          <a:xfrm>
            <a:off x="5829300" y="2578100"/>
            <a:ext cx="6172200" cy="3670300"/>
          </a:xfrm>
          <a:prstGeom prst="rect">
            <a:avLst/>
          </a:prstGeom>
        </p:spPr>
      </p:pic>
      <p:pic>
        <p:nvPicPr>
          <p:cNvPr id="16" name="Picture 16"/>
          <p:cNvPicPr>
            <a:picLocks noChangeAspect="1"/>
          </p:cNvPicPr>
          <p:nvPr/>
        </p:nvPicPr>
        <p:blipFill>
          <a:blip r:embed="rId9"/>
          <a:stretch>
            <a:fillRect/>
          </a:stretch>
        </p:blipFill>
        <p:spPr>
          <a:xfrm>
            <a:off x="12319000" y="2476500"/>
            <a:ext cx="5270500" cy="3721100"/>
          </a:xfrm>
          <a:prstGeom prst="rect">
            <a:avLst/>
          </a:prstGeom>
        </p:spPr>
      </p:pic>
      <p:pic>
        <p:nvPicPr>
          <p:cNvPr id="17" name="Picture 17"/>
          <p:cNvPicPr>
            <a:picLocks noChangeAspect="1"/>
          </p:cNvPicPr>
          <p:nvPr/>
        </p:nvPicPr>
        <p:blipFill>
          <a:blip r:embed="rId6"/>
          <a:stretch>
            <a:fillRect/>
          </a:stretch>
        </p:blipFill>
        <p:spPr>
          <a:xfrm>
            <a:off x="9613900" y="1371600"/>
            <a:ext cx="1600200" cy="457200"/>
          </a:xfrm>
          <a:prstGeom prst="rect">
            <a:avLst/>
          </a:prstGeom>
        </p:spPr>
      </p:pic>
      <p:pic>
        <p:nvPicPr>
          <p:cNvPr id="18" name="Picture 18"/>
          <p:cNvPicPr>
            <a:picLocks noChangeAspect="1"/>
          </p:cNvPicPr>
          <p:nvPr/>
        </p:nvPicPr>
        <p:blipFill>
          <a:blip r:embed="rId10"/>
          <a:stretch>
            <a:fillRect/>
          </a:stretch>
        </p:blipFill>
        <p:spPr>
          <a:xfrm>
            <a:off x="5588000" y="927100"/>
            <a:ext cx="7175500" cy="1765300"/>
          </a:xfrm>
          <a:prstGeom prst="rect">
            <a:avLst/>
          </a:prstGeom>
        </p:spPr>
      </p:pic>
      <p:pic>
        <p:nvPicPr>
          <p:cNvPr id="19" name="Picture 19"/>
          <p:cNvPicPr>
            <a:picLocks noChangeAspect="1"/>
          </p:cNvPicPr>
          <p:nvPr/>
        </p:nvPicPr>
        <p:blipFill>
          <a:blip r:embed="rId11"/>
          <a:stretch>
            <a:fillRect/>
          </a:stretch>
        </p:blipFill>
        <p:spPr>
          <a:xfrm>
            <a:off x="7023100" y="1282700"/>
            <a:ext cx="1600200" cy="457200"/>
          </a:xfrm>
          <a:prstGeom prst="rect">
            <a:avLst/>
          </a:prstGeom>
        </p:spPr>
      </p:pic>
      <p:pic>
        <p:nvPicPr>
          <p:cNvPr id="20" name="Picture 20"/>
          <p:cNvPicPr>
            <a:picLocks noChangeAspect="1"/>
          </p:cNvPicPr>
          <p:nvPr/>
        </p:nvPicPr>
        <p:blipFill>
          <a:blip r:embed="rId6"/>
          <a:stretch>
            <a:fillRect/>
          </a:stretch>
        </p:blipFill>
        <p:spPr>
          <a:xfrm>
            <a:off x="9613900" y="1371600"/>
            <a:ext cx="1600200" cy="457200"/>
          </a:xfrm>
          <a:prstGeom prst="rect">
            <a:avLst/>
          </a:prstGeom>
        </p:spPr>
      </p:pic>
      <p:sp>
        <p:nvSpPr>
          <p:cNvPr id="21" name="TextBox 21"/>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sp>
        <p:nvSpPr>
          <p:cNvPr id="7" name="TextBox 7"/>
          <p:cNvSpPr txBox="1"/>
          <p:nvPr/>
        </p:nvSpPr>
        <p:spPr>
          <a:xfrm>
            <a:off x="482600" y="26035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course_table</a:t>
            </a:r>
          </a:p>
        </p:txBody>
      </p:sp>
      <p:sp>
        <p:nvSpPr>
          <p:cNvPr id="8" name="TextBox 8"/>
          <p:cNvSpPr txBox="1"/>
          <p:nvPr/>
        </p:nvSpPr>
        <p:spPr>
          <a:xfrm>
            <a:off x="6159500" y="43180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ExamInfo_table</a:t>
            </a:r>
          </a:p>
        </p:txBody>
      </p:sp>
      <p:pic>
        <p:nvPicPr>
          <p:cNvPr id="9" name="Picture 9"/>
          <p:cNvPicPr>
            <a:picLocks noChangeAspect="1"/>
          </p:cNvPicPr>
          <p:nvPr/>
        </p:nvPicPr>
        <p:blipFill>
          <a:blip r:embed="rId6"/>
          <a:stretch>
            <a:fillRect/>
          </a:stretch>
        </p:blipFill>
        <p:spPr>
          <a:xfrm>
            <a:off x="9613900" y="1371600"/>
            <a:ext cx="1600200" cy="457200"/>
          </a:xfrm>
          <a:prstGeom prst="rect">
            <a:avLst/>
          </a:prstGeom>
        </p:spPr>
      </p:pic>
      <p:pic>
        <p:nvPicPr>
          <p:cNvPr id="10" name="Picture 10"/>
          <p:cNvPicPr>
            <a:picLocks noChangeAspect="1"/>
          </p:cNvPicPr>
          <p:nvPr/>
        </p:nvPicPr>
        <p:blipFill>
          <a:blip r:embed="rId6"/>
          <a:stretch>
            <a:fillRect/>
          </a:stretch>
        </p:blipFill>
        <p:spPr>
          <a:xfrm>
            <a:off x="9613900" y="1371600"/>
            <a:ext cx="1600200" cy="457200"/>
          </a:xfrm>
          <a:prstGeom prst="rect">
            <a:avLst/>
          </a:prstGeom>
        </p:spPr>
      </p:pic>
      <p:pic>
        <p:nvPicPr>
          <p:cNvPr id="11" name="Picture 11"/>
          <p:cNvPicPr>
            <a:picLocks noChangeAspect="1"/>
          </p:cNvPicPr>
          <p:nvPr/>
        </p:nvPicPr>
        <p:blipFill>
          <a:blip r:embed="rId7"/>
          <a:stretch>
            <a:fillRect/>
          </a:stretch>
        </p:blipFill>
        <p:spPr>
          <a:xfrm>
            <a:off x="5588000" y="927100"/>
            <a:ext cx="7175500" cy="1765300"/>
          </a:xfrm>
          <a:prstGeom prst="rect">
            <a:avLst/>
          </a:prstGeom>
        </p:spPr>
      </p:pic>
      <p:pic>
        <p:nvPicPr>
          <p:cNvPr id="12" name="Picture 12"/>
          <p:cNvPicPr>
            <a:picLocks noChangeAspect="1"/>
          </p:cNvPicPr>
          <p:nvPr/>
        </p:nvPicPr>
        <p:blipFill>
          <a:blip r:embed="rId8"/>
          <a:stretch>
            <a:fillRect/>
          </a:stretch>
        </p:blipFill>
        <p:spPr>
          <a:xfrm>
            <a:off x="7023100" y="1282700"/>
            <a:ext cx="1600200" cy="457200"/>
          </a:xfrm>
          <a:prstGeom prst="rect">
            <a:avLst/>
          </a:prstGeom>
        </p:spPr>
      </p:pic>
      <p:pic>
        <p:nvPicPr>
          <p:cNvPr id="13" name="Picture 13"/>
          <p:cNvPicPr>
            <a:picLocks noChangeAspect="1"/>
          </p:cNvPicPr>
          <p:nvPr/>
        </p:nvPicPr>
        <p:blipFill>
          <a:blip r:embed="rId6"/>
          <a:stretch>
            <a:fillRect/>
          </a:stretch>
        </p:blipFill>
        <p:spPr>
          <a:xfrm>
            <a:off x="9613900" y="1371600"/>
            <a:ext cx="1600200" cy="457200"/>
          </a:xfrm>
          <a:prstGeom prst="rect">
            <a:avLst/>
          </a:prstGeom>
        </p:spPr>
      </p:pic>
      <p:pic>
        <p:nvPicPr>
          <p:cNvPr id="14" name="Picture 14"/>
          <p:cNvPicPr>
            <a:picLocks noChangeAspect="1"/>
          </p:cNvPicPr>
          <p:nvPr/>
        </p:nvPicPr>
        <p:blipFill>
          <a:blip r:embed="rId9"/>
          <a:stretch>
            <a:fillRect/>
          </a:stretch>
        </p:blipFill>
        <p:spPr>
          <a:xfrm>
            <a:off x="482600" y="3162300"/>
            <a:ext cx="6172200" cy="838200"/>
          </a:xfrm>
          <a:prstGeom prst="rect">
            <a:avLst/>
          </a:prstGeom>
        </p:spPr>
      </p:pic>
      <p:pic>
        <p:nvPicPr>
          <p:cNvPr id="15" name="Picture 15"/>
          <p:cNvPicPr>
            <a:picLocks noChangeAspect="1"/>
          </p:cNvPicPr>
          <p:nvPr/>
        </p:nvPicPr>
        <p:blipFill>
          <a:blip r:embed="rId10"/>
          <a:stretch>
            <a:fillRect/>
          </a:stretch>
        </p:blipFill>
        <p:spPr>
          <a:xfrm>
            <a:off x="6159500" y="4851400"/>
            <a:ext cx="11823700" cy="1333500"/>
          </a:xfrm>
          <a:prstGeom prst="rect">
            <a:avLst/>
          </a:prstGeom>
        </p:spPr>
      </p:pic>
      <p:pic>
        <p:nvPicPr>
          <p:cNvPr id="16" name="Picture 16"/>
          <p:cNvPicPr>
            <a:picLocks noChangeAspect="1"/>
          </p:cNvPicPr>
          <p:nvPr/>
        </p:nvPicPr>
        <p:blipFill>
          <a:blip r:embed="rId11"/>
          <a:stretch>
            <a:fillRect/>
          </a:stretch>
        </p:blipFill>
        <p:spPr>
          <a:xfrm>
            <a:off x="482600" y="7251700"/>
            <a:ext cx="14681200" cy="1422400"/>
          </a:xfrm>
          <a:prstGeom prst="rect">
            <a:avLst/>
          </a:prstGeom>
        </p:spPr>
      </p:pic>
      <p:sp>
        <p:nvSpPr>
          <p:cNvPr id="17" name="TextBox 17"/>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
        <p:nvSpPr>
          <p:cNvPr id="18" name="TextBox 18"/>
          <p:cNvSpPr txBox="1"/>
          <p:nvPr/>
        </p:nvSpPr>
        <p:spPr>
          <a:xfrm>
            <a:off x="482600" y="66675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CousreEvaluation_table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alphaModFix amt="12000"/>
          </a:blip>
          <a:stretch>
            <a:fillRect/>
          </a:stretch>
        </p:blipFill>
        <p:spPr>
          <a:xfrm>
            <a:off x="863600" y="2413000"/>
            <a:ext cx="16560800" cy="6553200"/>
          </a:xfrm>
          <a:prstGeom prst="rect">
            <a:avLst/>
          </a:prstGeom>
        </p:spPr>
      </p:pic>
      <p:grpSp>
        <p:nvGrpSpPr>
          <p:cNvPr id="8" name="Group 8"/>
          <p:cNvGrpSpPr/>
          <p:nvPr/>
        </p:nvGrpSpPr>
        <p:grpSpPr>
          <a:xfrm>
            <a:off x="2147483647" y="2147483647"/>
            <a:ext cx="2147483647" cy="2147483647"/>
            <a:chOff x="0" y="0"/>
            <a:chExt cx="0" cy="0"/>
          </a:xfrm>
        </p:grpSpPr>
      </p:grpSp>
      <p:pic>
        <p:nvPicPr>
          <p:cNvPr id="9" name="Picture 9"/>
          <p:cNvPicPr>
            <a:picLocks noChangeAspect="1"/>
          </p:cNvPicPr>
          <p:nvPr/>
        </p:nvPicPr>
        <p:blipFill>
          <a:blip r:embed="rId7">
            <a:alphaModFix amt="85000"/>
          </a:blip>
          <a:stretch>
            <a:fillRect/>
          </a:stretch>
        </p:blipFill>
        <p:spPr>
          <a:xfrm>
            <a:off x="1676400" y="3086100"/>
            <a:ext cx="2006600" cy="673100"/>
          </a:xfrm>
          <a:prstGeom prst="rect">
            <a:avLst/>
          </a:prstGeom>
        </p:spPr>
      </p:pic>
      <p:sp>
        <p:nvSpPr>
          <p:cNvPr id="10" name="TextBox 10"/>
          <p:cNvSpPr txBox="1"/>
          <p:nvPr/>
        </p:nvSpPr>
        <p:spPr>
          <a:xfrm>
            <a:off x="1879600" y="3175000"/>
            <a:ext cx="16129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SQL</a:t>
            </a:r>
          </a:p>
        </p:txBody>
      </p:sp>
      <p:pic>
        <p:nvPicPr>
          <p:cNvPr id="11" name="Picture 11"/>
          <p:cNvPicPr>
            <a:picLocks noChangeAspect="1"/>
          </p:cNvPicPr>
          <p:nvPr/>
        </p:nvPicPr>
        <p:blipFill>
          <a:blip r:embed="rId8"/>
          <a:stretch>
            <a:fillRect/>
          </a:stretch>
        </p:blipFill>
        <p:spPr>
          <a:xfrm>
            <a:off x="9613900" y="1371600"/>
            <a:ext cx="1600200" cy="457200"/>
          </a:xfrm>
          <a:prstGeom prst="rect">
            <a:avLst/>
          </a:prstGeom>
        </p:spPr>
      </p:pic>
      <p:pic>
        <p:nvPicPr>
          <p:cNvPr id="12" name="Picture 12"/>
          <p:cNvPicPr>
            <a:picLocks noChangeAspect="1"/>
          </p:cNvPicPr>
          <p:nvPr/>
        </p:nvPicPr>
        <p:blipFill>
          <a:blip r:embed="rId9"/>
          <a:stretch>
            <a:fillRect/>
          </a:stretch>
        </p:blipFill>
        <p:spPr>
          <a:xfrm>
            <a:off x="4216400" y="800100"/>
            <a:ext cx="8547100" cy="1892300"/>
          </a:xfrm>
          <a:prstGeom prst="rect">
            <a:avLst/>
          </a:prstGeom>
        </p:spPr>
      </p:pic>
      <p:pic>
        <p:nvPicPr>
          <p:cNvPr id="13" name="Picture 13"/>
          <p:cNvPicPr>
            <a:picLocks noChangeAspect="1"/>
          </p:cNvPicPr>
          <p:nvPr/>
        </p:nvPicPr>
        <p:blipFill>
          <a:blip r:embed="rId10"/>
          <a:stretch>
            <a:fillRect/>
          </a:stretch>
        </p:blipFill>
        <p:spPr>
          <a:xfrm>
            <a:off x="7023100" y="1282700"/>
            <a:ext cx="1600200" cy="457200"/>
          </a:xfrm>
          <a:prstGeom prst="rect">
            <a:avLst/>
          </a:prstGeom>
        </p:spPr>
      </p:pic>
      <p:pic>
        <p:nvPicPr>
          <p:cNvPr id="14" name="Picture 14"/>
          <p:cNvPicPr>
            <a:picLocks noChangeAspect="1"/>
          </p:cNvPicPr>
          <p:nvPr/>
        </p:nvPicPr>
        <p:blipFill>
          <a:blip r:embed="rId8"/>
          <a:stretch>
            <a:fillRect/>
          </a:stretch>
        </p:blipFill>
        <p:spPr>
          <a:xfrm>
            <a:off x="9613900" y="1371600"/>
            <a:ext cx="1600200" cy="457200"/>
          </a:xfrm>
          <a:prstGeom prst="rect">
            <a:avLst/>
          </a:prstGeom>
        </p:spPr>
      </p:pic>
      <p:pic>
        <p:nvPicPr>
          <p:cNvPr id="15" name="Picture 15"/>
          <p:cNvPicPr>
            <a:picLocks noChangeAspect="1"/>
          </p:cNvPicPr>
          <p:nvPr/>
        </p:nvPicPr>
        <p:blipFill>
          <a:blip r:embed="rId11"/>
          <a:stretch>
            <a:fillRect/>
          </a:stretch>
        </p:blipFill>
        <p:spPr>
          <a:xfrm>
            <a:off x="6794500" y="3035300"/>
            <a:ext cx="8216900" cy="1549400"/>
          </a:xfrm>
          <a:prstGeom prst="rect">
            <a:avLst/>
          </a:prstGeom>
        </p:spPr>
      </p:pic>
      <p:pic>
        <p:nvPicPr>
          <p:cNvPr id="16" name="Picture 16"/>
          <p:cNvPicPr>
            <a:picLocks noChangeAspect="1"/>
          </p:cNvPicPr>
          <p:nvPr/>
        </p:nvPicPr>
        <p:blipFill>
          <a:blip r:embed="rId12"/>
          <a:stretch>
            <a:fillRect/>
          </a:stretch>
        </p:blipFill>
        <p:spPr>
          <a:xfrm>
            <a:off x="6794500" y="4889500"/>
            <a:ext cx="7556500" cy="1790700"/>
          </a:xfrm>
          <a:prstGeom prst="rect">
            <a:avLst/>
          </a:prstGeom>
        </p:spPr>
      </p:pic>
      <p:pic>
        <p:nvPicPr>
          <p:cNvPr id="17" name="Picture 17"/>
          <p:cNvPicPr>
            <a:picLocks noChangeAspect="1"/>
          </p:cNvPicPr>
          <p:nvPr/>
        </p:nvPicPr>
        <p:blipFill>
          <a:blip r:embed="rId13"/>
          <a:stretch>
            <a:fillRect/>
          </a:stretch>
        </p:blipFill>
        <p:spPr>
          <a:xfrm>
            <a:off x="6794500" y="7010400"/>
            <a:ext cx="9740900" cy="1612900"/>
          </a:xfrm>
          <a:prstGeom prst="rect">
            <a:avLst/>
          </a:prstGeom>
        </p:spPr>
      </p:pic>
      <p:sp>
        <p:nvSpPr>
          <p:cNvPr id="18" name="TextBox 18"/>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
        <p:nvSpPr>
          <p:cNvPr id="19" name="TextBox 19"/>
          <p:cNvSpPr txBox="1"/>
          <p:nvPr/>
        </p:nvSpPr>
        <p:spPr>
          <a:xfrm>
            <a:off x="4356100" y="37719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Overview View</a:t>
            </a:r>
          </a:p>
        </p:txBody>
      </p:sp>
      <p:sp>
        <p:nvSpPr>
          <p:cNvPr id="20" name="TextBox 20"/>
          <p:cNvSpPr txBox="1"/>
          <p:nvPr/>
        </p:nvSpPr>
        <p:spPr>
          <a:xfrm>
            <a:off x="4356100" y="5524500"/>
            <a:ext cx="35179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Review View</a:t>
            </a:r>
          </a:p>
        </p:txBody>
      </p:sp>
      <p:sp>
        <p:nvSpPr>
          <p:cNvPr id="21" name="TextBox 21"/>
          <p:cNvSpPr txBox="1"/>
          <p:nvPr/>
        </p:nvSpPr>
        <p:spPr>
          <a:xfrm>
            <a:off x="4356100" y="7594600"/>
            <a:ext cx="33020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Exam Info View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alphaModFix amt="12000"/>
          </a:blip>
          <a:stretch>
            <a:fillRect/>
          </a:stretch>
        </p:blipFill>
        <p:spPr>
          <a:xfrm>
            <a:off x="863600" y="2413000"/>
            <a:ext cx="16560800" cy="6553200"/>
          </a:xfrm>
          <a:prstGeom prst="rect">
            <a:avLst/>
          </a:prstGeom>
        </p:spPr>
      </p:pic>
      <p:pic>
        <p:nvPicPr>
          <p:cNvPr id="8" name="Picture 8"/>
          <p:cNvPicPr>
            <a:picLocks noChangeAspect="1"/>
          </p:cNvPicPr>
          <p:nvPr/>
        </p:nvPicPr>
        <p:blipFill>
          <a:blip r:embed="rId7"/>
          <a:stretch>
            <a:fillRect/>
          </a:stretch>
        </p:blipFill>
        <p:spPr>
          <a:xfrm>
            <a:off x="9613900" y="1371600"/>
            <a:ext cx="1600200" cy="457200"/>
          </a:xfrm>
          <a:prstGeom prst="rect">
            <a:avLst/>
          </a:prstGeom>
        </p:spPr>
      </p:pic>
      <p:pic>
        <p:nvPicPr>
          <p:cNvPr id="9" name="Picture 9"/>
          <p:cNvPicPr>
            <a:picLocks noChangeAspect="1"/>
          </p:cNvPicPr>
          <p:nvPr/>
        </p:nvPicPr>
        <p:blipFill>
          <a:blip r:embed="rId8"/>
          <a:stretch>
            <a:fillRect/>
          </a:stretch>
        </p:blipFill>
        <p:spPr>
          <a:xfrm>
            <a:off x="4216400" y="800100"/>
            <a:ext cx="8547100" cy="1892300"/>
          </a:xfrm>
          <a:prstGeom prst="rect">
            <a:avLst/>
          </a:prstGeom>
        </p:spPr>
      </p:pic>
      <p:pic>
        <p:nvPicPr>
          <p:cNvPr id="10" name="Picture 10"/>
          <p:cNvPicPr>
            <a:picLocks noChangeAspect="1"/>
          </p:cNvPicPr>
          <p:nvPr/>
        </p:nvPicPr>
        <p:blipFill>
          <a:blip r:embed="rId9"/>
          <a:stretch>
            <a:fillRect/>
          </a:stretch>
        </p:blipFill>
        <p:spPr>
          <a:xfrm>
            <a:off x="7023100" y="1282700"/>
            <a:ext cx="1600200" cy="457200"/>
          </a:xfrm>
          <a:prstGeom prst="rect">
            <a:avLst/>
          </a:prstGeom>
        </p:spPr>
      </p:pic>
      <p:pic>
        <p:nvPicPr>
          <p:cNvPr id="11" name="Picture 11"/>
          <p:cNvPicPr>
            <a:picLocks noChangeAspect="1"/>
          </p:cNvPicPr>
          <p:nvPr/>
        </p:nvPicPr>
        <p:blipFill>
          <a:blip r:embed="rId7"/>
          <a:stretch>
            <a:fillRect/>
          </a:stretch>
        </p:blipFill>
        <p:spPr>
          <a:xfrm>
            <a:off x="9613900" y="1371600"/>
            <a:ext cx="1600200" cy="457200"/>
          </a:xfrm>
          <a:prstGeom prst="rect">
            <a:avLst/>
          </a:prstGeom>
        </p:spPr>
      </p:pic>
      <p:pic>
        <p:nvPicPr>
          <p:cNvPr id="12" name="Picture 12"/>
          <p:cNvPicPr>
            <a:picLocks noChangeAspect="1"/>
          </p:cNvPicPr>
          <p:nvPr/>
        </p:nvPicPr>
        <p:blipFill>
          <a:blip r:embed="rId10"/>
          <a:stretch>
            <a:fillRect/>
          </a:stretch>
        </p:blipFill>
        <p:spPr>
          <a:xfrm>
            <a:off x="1765300" y="4470400"/>
            <a:ext cx="4229100" cy="3708400"/>
          </a:xfrm>
          <a:prstGeom prst="rect">
            <a:avLst/>
          </a:prstGeom>
        </p:spPr>
      </p:pic>
      <p:pic>
        <p:nvPicPr>
          <p:cNvPr id="13" name="Picture 13"/>
          <p:cNvPicPr>
            <a:picLocks noChangeAspect="1"/>
          </p:cNvPicPr>
          <p:nvPr/>
        </p:nvPicPr>
        <p:blipFill>
          <a:blip r:embed="rId11"/>
          <a:stretch>
            <a:fillRect/>
          </a:stretch>
        </p:blipFill>
        <p:spPr>
          <a:xfrm>
            <a:off x="12496800" y="3225800"/>
            <a:ext cx="3670300" cy="5537200"/>
          </a:xfrm>
          <a:prstGeom prst="rect">
            <a:avLst/>
          </a:prstGeom>
        </p:spPr>
      </p:pic>
      <p:pic>
        <p:nvPicPr>
          <p:cNvPr id="14" name="Picture 14"/>
          <p:cNvPicPr>
            <a:picLocks noChangeAspect="1"/>
          </p:cNvPicPr>
          <p:nvPr/>
        </p:nvPicPr>
        <p:blipFill>
          <a:blip r:embed="rId12"/>
          <a:stretch>
            <a:fillRect/>
          </a:stretch>
        </p:blipFill>
        <p:spPr>
          <a:xfrm>
            <a:off x="7023100" y="3289300"/>
            <a:ext cx="4064000" cy="5168900"/>
          </a:xfrm>
          <a:prstGeom prst="rect">
            <a:avLst/>
          </a:prstGeom>
        </p:spPr>
      </p:pic>
      <p:sp>
        <p:nvSpPr>
          <p:cNvPr id="15" name="TextBox 15"/>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
        <p:nvSpPr>
          <p:cNvPr id="16" name="TextBox 16"/>
          <p:cNvSpPr txBox="1"/>
          <p:nvPr/>
        </p:nvSpPr>
        <p:spPr>
          <a:xfrm>
            <a:off x="1765300" y="40259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Overview View</a:t>
            </a:r>
          </a:p>
        </p:txBody>
      </p:sp>
      <p:sp>
        <p:nvSpPr>
          <p:cNvPr id="17" name="TextBox 17"/>
          <p:cNvSpPr txBox="1"/>
          <p:nvPr/>
        </p:nvSpPr>
        <p:spPr>
          <a:xfrm>
            <a:off x="7010400" y="2781300"/>
            <a:ext cx="35179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Review View</a:t>
            </a:r>
          </a:p>
        </p:txBody>
      </p:sp>
      <p:sp>
        <p:nvSpPr>
          <p:cNvPr id="18" name="TextBox 18"/>
          <p:cNvSpPr txBox="1"/>
          <p:nvPr/>
        </p:nvSpPr>
        <p:spPr>
          <a:xfrm>
            <a:off x="12496800" y="2781300"/>
            <a:ext cx="33020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Exam Info View</a:t>
            </a:r>
          </a:p>
        </p:txBody>
      </p:sp>
      <p:grpSp>
        <p:nvGrpSpPr>
          <p:cNvPr id="19" name="Group 19"/>
          <p:cNvGrpSpPr/>
          <p:nvPr/>
        </p:nvGrpSpPr>
        <p:grpSpPr>
          <a:xfrm>
            <a:off x="2147483647" y="2147483647"/>
            <a:ext cx="2147483647" cy="2147483647"/>
            <a:chOff x="0" y="0"/>
            <a:chExt cx="0" cy="0"/>
          </a:xfrm>
        </p:grpSpPr>
      </p:grpSp>
      <p:pic>
        <p:nvPicPr>
          <p:cNvPr id="20" name="Picture 20"/>
          <p:cNvPicPr>
            <a:picLocks noChangeAspect="1"/>
          </p:cNvPicPr>
          <p:nvPr/>
        </p:nvPicPr>
        <p:blipFill>
          <a:blip r:embed="rId13">
            <a:alphaModFix amt="85000"/>
          </a:blip>
          <a:stretch>
            <a:fillRect/>
          </a:stretch>
        </p:blipFill>
        <p:spPr>
          <a:xfrm>
            <a:off x="1473200" y="3035300"/>
            <a:ext cx="2006600" cy="673100"/>
          </a:xfrm>
          <a:prstGeom prst="rect">
            <a:avLst/>
          </a:prstGeom>
        </p:spPr>
      </p:pic>
      <p:sp>
        <p:nvSpPr>
          <p:cNvPr id="21" name="TextBox 21"/>
          <p:cNvSpPr txBox="1"/>
          <p:nvPr/>
        </p:nvSpPr>
        <p:spPr>
          <a:xfrm>
            <a:off x="1828800" y="3111500"/>
            <a:ext cx="12954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API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90000"/>
          </a:blip>
          <a:stretch>
            <a:fillRect/>
          </a:stretch>
        </p:blipFill>
        <p:spPr>
          <a:xfrm>
            <a:off x="0" y="7239000"/>
            <a:ext cx="18288000" cy="3048000"/>
          </a:xfrm>
          <a:prstGeom prst="rect">
            <a:avLst/>
          </a:prstGeom>
        </p:spPr>
      </p:pic>
      <p:pic>
        <p:nvPicPr>
          <p:cNvPr id="4" name="Picture 4"/>
          <p:cNvPicPr>
            <a:picLocks noChangeAspect="1"/>
          </p:cNvPicPr>
          <p:nvPr/>
        </p:nvPicPr>
        <p:blipFill>
          <a:blip r:embed="rId4"/>
          <a:stretch>
            <a:fillRect/>
          </a:stretch>
        </p:blipFill>
        <p:spPr>
          <a:xfrm>
            <a:off x="1587500" y="-622300"/>
            <a:ext cx="19316700" cy="11582400"/>
          </a:xfrm>
          <a:prstGeom prst="rect">
            <a:avLst/>
          </a:prstGeom>
        </p:spPr>
      </p:pic>
      <p:pic>
        <p:nvPicPr>
          <p:cNvPr id="5" name="Picture 5"/>
          <p:cNvPicPr>
            <a:picLocks noChangeAspect="1"/>
          </p:cNvPicPr>
          <p:nvPr/>
        </p:nvPicPr>
        <p:blipFill>
          <a:blip r:embed="rId5"/>
          <a:stretch>
            <a:fillRect/>
          </a:stretch>
        </p:blipFill>
        <p:spPr>
          <a:xfrm rot="1800000">
            <a:off x="9956800" y="2235200"/>
            <a:ext cx="2743200" cy="723900"/>
          </a:xfrm>
          <a:prstGeom prst="rect">
            <a:avLst/>
          </a:prstGeom>
        </p:spPr>
      </p:pic>
      <p:pic>
        <p:nvPicPr>
          <p:cNvPr id="6" name="Picture 6"/>
          <p:cNvPicPr>
            <a:picLocks noChangeAspect="1"/>
          </p:cNvPicPr>
          <p:nvPr/>
        </p:nvPicPr>
        <p:blipFill>
          <a:blip r:embed="rId6"/>
          <a:stretch>
            <a:fillRect/>
          </a:stretch>
        </p:blipFill>
        <p:spPr>
          <a:xfrm rot="-1080000">
            <a:off x="5689600" y="2082800"/>
            <a:ext cx="3327400" cy="889000"/>
          </a:xfrm>
          <a:prstGeom prst="rect">
            <a:avLst/>
          </a:prstGeom>
        </p:spPr>
      </p:pic>
      <p:pic>
        <p:nvPicPr>
          <p:cNvPr id="7" name="Picture 7"/>
          <p:cNvPicPr>
            <a:picLocks noChangeAspect="1"/>
          </p:cNvPicPr>
          <p:nvPr/>
        </p:nvPicPr>
        <p:blipFill>
          <a:blip r:embed="rId7">
            <a:alphaModFix amt="7000"/>
          </a:blip>
          <a:stretch>
            <a:fillRect/>
          </a:stretch>
        </p:blipFill>
        <p:spPr>
          <a:xfrm rot="15780000">
            <a:off x="-2806700" y="5918200"/>
            <a:ext cx="5613400" cy="2349500"/>
          </a:xfrm>
          <a:prstGeom prst="rect">
            <a:avLst/>
          </a:prstGeom>
        </p:spPr>
      </p:pic>
      <p:grpSp>
        <p:nvGrpSpPr>
          <p:cNvPr id="8" name="Group 8"/>
          <p:cNvGrpSpPr/>
          <p:nvPr/>
        </p:nvGrpSpPr>
        <p:grpSpPr>
          <a:xfrm>
            <a:off x="0" y="-2147483648"/>
            <a:ext cx="2147483647" cy="2147483647"/>
            <a:chOff x="0" y="0"/>
            <a:chExt cx="0" cy="0"/>
          </a:xfrm>
        </p:grpSpPr>
      </p:grpSp>
      <p:pic>
        <p:nvPicPr>
          <p:cNvPr id="9" name="Picture 9"/>
          <p:cNvPicPr>
            <a:picLocks noChangeAspect="1"/>
          </p:cNvPicPr>
          <p:nvPr/>
        </p:nvPicPr>
        <p:blipFill>
          <a:blip r:embed="rId8">
            <a:alphaModFix amt="45000"/>
          </a:blip>
          <a:stretch>
            <a:fillRect/>
          </a:stretch>
        </p:blipFill>
        <p:spPr>
          <a:xfrm>
            <a:off x="0" y="-190500"/>
            <a:ext cx="18288000" cy="711200"/>
          </a:xfrm>
          <a:prstGeom prst="rect">
            <a:avLst/>
          </a:prstGeom>
        </p:spPr>
      </p:pic>
      <p:pic>
        <p:nvPicPr>
          <p:cNvPr id="10" name="Picture 10"/>
          <p:cNvPicPr>
            <a:picLocks noChangeAspect="1"/>
          </p:cNvPicPr>
          <p:nvPr/>
        </p:nvPicPr>
        <p:blipFill>
          <a:blip r:embed="rId9"/>
          <a:stretch>
            <a:fillRect/>
          </a:stretch>
        </p:blipFill>
        <p:spPr>
          <a:xfrm>
            <a:off x="0" y="520700"/>
            <a:ext cx="18288000" cy="63500"/>
          </a:xfrm>
          <a:prstGeom prst="rect">
            <a:avLst/>
          </a:prstGeom>
        </p:spPr>
      </p:pic>
      <p:pic>
        <p:nvPicPr>
          <p:cNvPr id="11" name="Picture 11"/>
          <p:cNvPicPr>
            <a:picLocks noChangeAspect="1"/>
          </p:cNvPicPr>
          <p:nvPr/>
        </p:nvPicPr>
        <p:blipFill>
          <a:blip r:embed="rId10">
            <a:alphaModFix amt="9000"/>
          </a:blip>
          <a:stretch>
            <a:fillRect/>
          </a:stretch>
        </p:blipFill>
        <p:spPr>
          <a:xfrm rot="-6180000">
            <a:off x="16116300" y="2806700"/>
            <a:ext cx="4330700" cy="2349500"/>
          </a:xfrm>
          <a:prstGeom prst="rect">
            <a:avLst/>
          </a:prstGeom>
        </p:spPr>
      </p:pic>
      <p:grpSp>
        <p:nvGrpSpPr>
          <p:cNvPr id="12" name="Group 12"/>
          <p:cNvGrpSpPr/>
          <p:nvPr/>
        </p:nvGrpSpPr>
        <p:grpSpPr>
          <a:xfrm>
            <a:off x="2147483647" y="2147483647"/>
            <a:ext cx="2147483647" cy="2147483647"/>
            <a:chOff x="0" y="0"/>
            <a:chExt cx="0" cy="0"/>
          </a:xfrm>
        </p:grpSpPr>
      </p:grpSp>
      <p:pic>
        <p:nvPicPr>
          <p:cNvPr id="13" name="Picture 13"/>
          <p:cNvPicPr>
            <a:picLocks noChangeAspect="1"/>
          </p:cNvPicPr>
          <p:nvPr/>
        </p:nvPicPr>
        <p:blipFill>
          <a:blip r:embed="rId11">
            <a:alphaModFix amt="45000"/>
          </a:blip>
          <a:stretch>
            <a:fillRect/>
          </a:stretch>
        </p:blipFill>
        <p:spPr>
          <a:xfrm>
            <a:off x="1079500" y="8813800"/>
            <a:ext cx="2781300" cy="711200"/>
          </a:xfrm>
          <a:prstGeom prst="rect">
            <a:avLst/>
          </a:prstGeom>
        </p:spPr>
      </p:pic>
      <p:pic>
        <p:nvPicPr>
          <p:cNvPr id="14" name="Picture 14"/>
          <p:cNvPicPr>
            <a:picLocks noChangeAspect="1"/>
          </p:cNvPicPr>
          <p:nvPr/>
        </p:nvPicPr>
        <p:blipFill>
          <a:blip r:embed="rId12"/>
          <a:stretch>
            <a:fillRect/>
          </a:stretch>
        </p:blipFill>
        <p:spPr>
          <a:xfrm>
            <a:off x="876300" y="8788400"/>
            <a:ext cx="3175000" cy="1041400"/>
          </a:xfrm>
          <a:prstGeom prst="rect">
            <a:avLst/>
          </a:prstGeom>
        </p:spPr>
      </p:pic>
      <p:pic>
        <p:nvPicPr>
          <p:cNvPr id="15" name="Picture 15"/>
          <p:cNvPicPr>
            <a:picLocks noChangeAspect="1"/>
          </p:cNvPicPr>
          <p:nvPr/>
        </p:nvPicPr>
        <p:blipFill>
          <a:blip r:embed="rId13"/>
          <a:stretch>
            <a:fillRect/>
          </a:stretch>
        </p:blipFill>
        <p:spPr>
          <a:xfrm rot="5400000">
            <a:off x="4635500" y="9156700"/>
            <a:ext cx="863600" cy="25400"/>
          </a:xfrm>
          <a:prstGeom prst="rect">
            <a:avLst/>
          </a:prstGeom>
        </p:spPr>
      </p:pic>
      <p:pic>
        <p:nvPicPr>
          <p:cNvPr id="16" name="Picture 16"/>
          <p:cNvPicPr>
            <a:picLocks noChangeAspect="1"/>
          </p:cNvPicPr>
          <p:nvPr/>
        </p:nvPicPr>
        <p:blipFill>
          <a:blip r:embed="rId13"/>
          <a:stretch>
            <a:fillRect/>
          </a:stretch>
        </p:blipFill>
        <p:spPr>
          <a:xfrm rot="5400000">
            <a:off x="12788900" y="9156700"/>
            <a:ext cx="863600" cy="25400"/>
          </a:xfrm>
          <a:prstGeom prst="rect">
            <a:avLst/>
          </a:prstGeom>
        </p:spPr>
      </p:pic>
      <p:pic>
        <p:nvPicPr>
          <p:cNvPr id="17" name="Picture 17"/>
          <p:cNvPicPr>
            <a:picLocks noChangeAspect="1"/>
          </p:cNvPicPr>
          <p:nvPr/>
        </p:nvPicPr>
        <p:blipFill>
          <a:blip r:embed="rId14"/>
          <a:stretch>
            <a:fillRect/>
          </a:stretch>
        </p:blipFill>
        <p:spPr>
          <a:xfrm rot="780000">
            <a:off x="5715000" y="1079500"/>
            <a:ext cx="6870700" cy="8788400"/>
          </a:xfrm>
          <a:prstGeom prst="rect">
            <a:avLst/>
          </a:prstGeom>
        </p:spPr>
      </p:pic>
      <p:grpSp>
        <p:nvGrpSpPr>
          <p:cNvPr id="18" name="Group 18"/>
          <p:cNvGrpSpPr/>
          <p:nvPr/>
        </p:nvGrpSpPr>
        <p:grpSpPr>
          <a:xfrm>
            <a:off x="2147483647" y="2147483647"/>
            <a:ext cx="2147483647" cy="2147483647"/>
            <a:chOff x="0" y="0"/>
            <a:chExt cx="0" cy="0"/>
          </a:xfrm>
        </p:grpSpPr>
      </p:grpSp>
      <p:pic>
        <p:nvPicPr>
          <p:cNvPr id="19" name="Picture 19"/>
          <p:cNvPicPr>
            <a:picLocks noChangeAspect="1"/>
          </p:cNvPicPr>
          <p:nvPr/>
        </p:nvPicPr>
        <p:blipFill>
          <a:blip r:embed="rId11">
            <a:alphaModFix amt="45000"/>
          </a:blip>
          <a:stretch>
            <a:fillRect/>
          </a:stretch>
        </p:blipFill>
        <p:spPr>
          <a:xfrm>
            <a:off x="14325600" y="8813800"/>
            <a:ext cx="2781300" cy="711200"/>
          </a:xfrm>
          <a:prstGeom prst="rect">
            <a:avLst/>
          </a:prstGeom>
        </p:spPr>
      </p:pic>
      <p:pic>
        <p:nvPicPr>
          <p:cNvPr id="20" name="Picture 20"/>
          <p:cNvPicPr>
            <a:picLocks noChangeAspect="1"/>
          </p:cNvPicPr>
          <p:nvPr/>
        </p:nvPicPr>
        <p:blipFill>
          <a:blip r:embed="rId15"/>
          <a:stretch>
            <a:fillRect/>
          </a:stretch>
        </p:blipFill>
        <p:spPr>
          <a:xfrm>
            <a:off x="14579600" y="8775700"/>
            <a:ext cx="2501900" cy="1016000"/>
          </a:xfrm>
          <a:prstGeom prst="rect">
            <a:avLst/>
          </a:prstGeom>
        </p:spPr>
      </p:pic>
      <p:sp>
        <p:nvSpPr>
          <p:cNvPr id="21" name="TextBox 21"/>
          <p:cNvSpPr txBox="1"/>
          <p:nvPr/>
        </p:nvSpPr>
        <p:spPr>
          <a:xfrm>
            <a:off x="6248400" y="9017000"/>
            <a:ext cx="5473700" cy="292100"/>
          </a:xfrm>
          <a:prstGeom prst="rect">
            <a:avLst/>
          </a:prstGeom>
        </p:spPr>
        <p:txBody>
          <a:bodyPr lIns="0" tIns="0" rIns="0" bIns="0" rtlCol="0" anchor="ctr"/>
          <a:lstStyle/>
          <a:p>
            <a:pPr lvl="0" algn="ctr">
              <a:lnSpc>
                <a:spcPct val="115369"/>
              </a:lnSpc>
            </a:pPr>
            <a:r>
              <a:rPr lang="en-US" sz="1700" b="0" i="0" u="none" strike="noStrike">
                <a:solidFill>
                  <a:srgbClr val="444444"/>
                </a:solidFill>
                <a:latin typeface="Pretendard Medium"/>
              </a:rPr>
              <a:t>TEAM 9 - </a:t>
            </a:r>
            <a:r>
              <a:rPr lang="ko-KR" sz="1700" b="0" i="0" u="none" strike="noStrike">
                <a:solidFill>
                  <a:srgbClr val="444444"/>
                </a:solidFill>
                <a:ea typeface="Pretendard Medium"/>
              </a:rPr>
              <a:t>송민의</a:t>
            </a:r>
            <a:r>
              <a:rPr lang="en-US" sz="1700" b="0" i="0" u="none" strike="noStrike">
                <a:solidFill>
                  <a:srgbClr val="444444"/>
                </a:solidFill>
                <a:latin typeface="Pretendard Medium"/>
              </a:rPr>
              <a:t>, </a:t>
            </a:r>
            <a:r>
              <a:rPr lang="ko-KR" sz="1700" b="0" i="0" u="none" strike="noStrike">
                <a:solidFill>
                  <a:srgbClr val="444444"/>
                </a:solidFill>
                <a:ea typeface="Pretendard Medium"/>
              </a:rPr>
              <a:t>정용준</a:t>
            </a:r>
            <a:r>
              <a:rPr lang="en-US" sz="1700" b="0" i="0" u="none" strike="noStrike">
                <a:solidFill>
                  <a:srgbClr val="444444"/>
                </a:solidFill>
                <a:latin typeface="Pretendard Medium"/>
              </a:rPr>
              <a:t>, </a:t>
            </a:r>
            <a:r>
              <a:rPr lang="ko-KR" sz="1700" b="0" i="0" u="none" strike="noStrike">
                <a:solidFill>
                  <a:srgbClr val="444444"/>
                </a:solidFill>
                <a:ea typeface="Pretendard Medium"/>
              </a:rPr>
              <a:t>정지호</a:t>
            </a:r>
            <a:r>
              <a:rPr lang="en-US" sz="1700" b="0" i="0" u="none" strike="noStrike">
                <a:solidFill>
                  <a:srgbClr val="444444"/>
                </a:solidFill>
                <a:latin typeface="Pretendard Medium"/>
              </a:rPr>
              <a:t>, </a:t>
            </a:r>
            <a:r>
              <a:rPr lang="ko-KR" sz="1700" b="0" i="0" u="none" strike="noStrike">
                <a:solidFill>
                  <a:srgbClr val="444444"/>
                </a:solidFill>
                <a:ea typeface="Pretendard Medium"/>
              </a:rPr>
              <a:t>고효경</a:t>
            </a:r>
            <a:r>
              <a:rPr lang="en-US" sz="1700" b="0" i="0" u="none" strike="noStrike">
                <a:solidFill>
                  <a:srgbClr val="444444"/>
                </a:solidFill>
                <a:latin typeface="Pretendard Medium"/>
              </a:rPr>
              <a:t>, </a:t>
            </a:r>
            <a:r>
              <a:rPr lang="ko-KR" sz="1700" b="0" i="0" u="none" strike="noStrike">
                <a:solidFill>
                  <a:srgbClr val="444444"/>
                </a:solidFill>
                <a:ea typeface="Pretendard Medium"/>
              </a:rPr>
              <a:t>남윤정</a:t>
            </a:r>
          </a:p>
        </p:txBody>
      </p:sp>
      <p:sp>
        <p:nvSpPr>
          <p:cNvPr id="22" name="TextBox 22"/>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
        <p:nvSpPr>
          <p:cNvPr id="23" name="TextBox 23"/>
          <p:cNvSpPr txBox="1"/>
          <p:nvPr/>
        </p:nvSpPr>
        <p:spPr>
          <a:xfrm>
            <a:off x="596900" y="965200"/>
            <a:ext cx="3060700" cy="457200"/>
          </a:xfrm>
          <a:prstGeom prst="rect">
            <a:avLst/>
          </a:prstGeom>
        </p:spPr>
        <p:txBody>
          <a:bodyPr lIns="0" tIns="0" rIns="0" bIns="0" rtlCol="0" anchor="ctr"/>
          <a:lstStyle/>
          <a:p>
            <a:pPr lvl="0" algn="l">
              <a:lnSpc>
                <a:spcPct val="115369"/>
              </a:lnSpc>
            </a:pPr>
            <a:r>
              <a:rPr lang="en-US" sz="1300" b="0" i="0" u="none" strike="noStrike">
                <a:solidFill>
                  <a:srgbClr val="444444"/>
                </a:solidFill>
                <a:latin typeface="Pretendard Bold"/>
              </a:rPr>
              <a:t>Databases</a:t>
            </a:r>
          </a:p>
          <a:p>
            <a:pPr lvl="0" algn="l">
              <a:lnSpc>
                <a:spcPct val="115369"/>
              </a:lnSpc>
            </a:pPr>
            <a:r>
              <a:rPr lang="en-US" sz="1300" b="0" i="0" u="none" strike="noStrike">
                <a:solidFill>
                  <a:srgbClr val="444444"/>
                </a:solidFill>
                <a:latin typeface="Pretendard Bold"/>
              </a:rPr>
              <a:t>Team Project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stretch>
            <a:fillRect/>
          </a:stretch>
        </p:blipFill>
        <p:spPr>
          <a:xfrm>
            <a:off x="5562600" y="927100"/>
            <a:ext cx="7188200" cy="1765300"/>
          </a:xfrm>
          <a:prstGeom prst="rect">
            <a:avLst/>
          </a:prstGeom>
        </p:spPr>
      </p:pic>
      <p:pic>
        <p:nvPicPr>
          <p:cNvPr id="8" name="Picture 8"/>
          <p:cNvPicPr>
            <a:picLocks noChangeAspect="1"/>
          </p:cNvPicPr>
          <p:nvPr/>
        </p:nvPicPr>
        <p:blipFill>
          <a:blip r:embed="rId7"/>
          <a:stretch>
            <a:fillRect/>
          </a:stretch>
        </p:blipFill>
        <p:spPr>
          <a:xfrm>
            <a:off x="7023100" y="1282700"/>
            <a:ext cx="1600200" cy="457200"/>
          </a:xfrm>
          <a:prstGeom prst="rect">
            <a:avLst/>
          </a:prstGeom>
        </p:spPr>
      </p:pic>
      <p:pic>
        <p:nvPicPr>
          <p:cNvPr id="9" name="Picture 9"/>
          <p:cNvPicPr>
            <a:picLocks noChangeAspect="1"/>
          </p:cNvPicPr>
          <p:nvPr/>
        </p:nvPicPr>
        <p:blipFill>
          <a:blip r:embed="rId8"/>
          <a:stretch>
            <a:fillRect/>
          </a:stretch>
        </p:blipFill>
        <p:spPr>
          <a:xfrm>
            <a:off x="9613900" y="1371600"/>
            <a:ext cx="1600200" cy="457200"/>
          </a:xfrm>
          <a:prstGeom prst="rect">
            <a:avLst/>
          </a:prstGeom>
        </p:spPr>
      </p:pic>
      <p:pic>
        <p:nvPicPr>
          <p:cNvPr id="10" name="Picture 10"/>
          <p:cNvPicPr>
            <a:picLocks noChangeAspect="1"/>
          </p:cNvPicPr>
          <p:nvPr/>
        </p:nvPicPr>
        <p:blipFill>
          <a:blip r:embed="rId9">
            <a:alphaModFix amt="90000"/>
          </a:blip>
          <a:stretch>
            <a:fillRect/>
          </a:stretch>
        </p:blipFill>
        <p:spPr>
          <a:xfrm>
            <a:off x="9906000" y="5994400"/>
            <a:ext cx="1562100" cy="698500"/>
          </a:xfrm>
          <a:prstGeom prst="rect">
            <a:avLst/>
          </a:prstGeom>
        </p:spPr>
      </p:pic>
      <p:pic>
        <p:nvPicPr>
          <p:cNvPr id="11" name="Picture 11"/>
          <p:cNvPicPr>
            <a:picLocks noChangeAspect="1"/>
          </p:cNvPicPr>
          <p:nvPr/>
        </p:nvPicPr>
        <p:blipFill>
          <a:blip r:embed="rId10">
            <a:alphaModFix amt="90000"/>
          </a:blip>
          <a:stretch>
            <a:fillRect/>
          </a:stretch>
        </p:blipFill>
        <p:spPr>
          <a:xfrm>
            <a:off x="10325100" y="2819400"/>
            <a:ext cx="2070100" cy="698500"/>
          </a:xfrm>
          <a:prstGeom prst="rect">
            <a:avLst/>
          </a:prstGeom>
        </p:spPr>
      </p:pic>
      <p:grpSp>
        <p:nvGrpSpPr>
          <p:cNvPr id="12" name="Group 12"/>
          <p:cNvGrpSpPr/>
          <p:nvPr/>
        </p:nvGrpSpPr>
        <p:grpSpPr>
          <a:xfrm>
            <a:off x="2147483647" y="2147483647"/>
            <a:ext cx="2147483647" cy="1524203200"/>
            <a:chOff x="0" y="0"/>
            <a:chExt cx="0" cy="0"/>
          </a:xfrm>
        </p:grpSpPr>
      </p:grpSp>
      <p:pic>
        <p:nvPicPr>
          <p:cNvPr id="13" name="Picture 13"/>
          <p:cNvPicPr>
            <a:picLocks noChangeAspect="1"/>
          </p:cNvPicPr>
          <p:nvPr/>
        </p:nvPicPr>
        <p:blipFill>
          <a:blip r:embed="rId11">
            <a:alphaModFix amt="90000"/>
          </a:blip>
          <a:stretch>
            <a:fillRect/>
          </a:stretch>
        </p:blipFill>
        <p:spPr>
          <a:xfrm>
            <a:off x="4597400" y="5029200"/>
            <a:ext cx="1739900" cy="25400"/>
          </a:xfrm>
          <a:prstGeom prst="rect">
            <a:avLst/>
          </a:prstGeom>
        </p:spPr>
      </p:pic>
      <p:pic>
        <p:nvPicPr>
          <p:cNvPr id="14" name="Picture 14"/>
          <p:cNvPicPr>
            <a:picLocks noChangeAspect="1"/>
          </p:cNvPicPr>
          <p:nvPr/>
        </p:nvPicPr>
        <p:blipFill>
          <a:blip r:embed="rId12">
            <a:alphaModFix amt="90000"/>
          </a:blip>
          <a:stretch>
            <a:fillRect/>
          </a:stretch>
        </p:blipFill>
        <p:spPr>
          <a:xfrm>
            <a:off x="6400800" y="4991100"/>
            <a:ext cx="114300" cy="114300"/>
          </a:xfrm>
          <a:prstGeom prst="rect">
            <a:avLst/>
          </a:prstGeom>
        </p:spPr>
      </p:pic>
      <p:sp>
        <p:nvSpPr>
          <p:cNvPr id="15" name="TextBox 15"/>
          <p:cNvSpPr txBox="1"/>
          <p:nvPr/>
        </p:nvSpPr>
        <p:spPr>
          <a:xfrm>
            <a:off x="12369800" y="3225800"/>
            <a:ext cx="3162300" cy="558800"/>
          </a:xfrm>
          <a:prstGeom prst="rect">
            <a:avLst/>
          </a:prstGeom>
        </p:spPr>
        <p:txBody>
          <a:bodyPr lIns="0" tIns="0" rIns="0" bIns="0" rtlCol="0" anchor="ctr"/>
          <a:lstStyle/>
          <a:p>
            <a:pPr lvl="0" algn="ctr">
              <a:lnSpc>
                <a:spcPct val="107899"/>
              </a:lnSpc>
            </a:pPr>
            <a:r>
              <a:rPr lang="en-US" sz="1600" b="0" i="0" u="none" strike="noStrike">
                <a:solidFill>
                  <a:srgbClr val="444444"/>
                </a:solidFill>
                <a:latin typeface="Pretendard SemiBold"/>
              </a:rPr>
              <a:t>Share information and communicate with users</a:t>
            </a:r>
          </a:p>
        </p:txBody>
      </p:sp>
      <p:sp>
        <p:nvSpPr>
          <p:cNvPr id="16" name="TextBox 16"/>
          <p:cNvSpPr txBox="1"/>
          <p:nvPr/>
        </p:nvSpPr>
        <p:spPr>
          <a:xfrm>
            <a:off x="1270000" y="5575300"/>
            <a:ext cx="3492500" cy="584200"/>
          </a:xfrm>
          <a:prstGeom prst="rect">
            <a:avLst/>
          </a:prstGeom>
        </p:spPr>
        <p:txBody>
          <a:bodyPr lIns="0" tIns="0" rIns="0" bIns="0" rtlCol="0" anchor="ctr"/>
          <a:lstStyle/>
          <a:p>
            <a:pPr lvl="0" algn="ctr">
              <a:lnSpc>
                <a:spcPct val="115369"/>
              </a:lnSpc>
            </a:pPr>
            <a:r>
              <a:rPr lang="en-US" sz="1600" b="0" i="0" u="none" strike="noStrike">
                <a:solidFill>
                  <a:srgbClr val="444444"/>
                </a:solidFill>
                <a:latin typeface="Pretendard SemiBold"/>
              </a:rPr>
              <a:t>Effectively manage class schedules</a:t>
            </a:r>
          </a:p>
        </p:txBody>
      </p:sp>
      <p:sp>
        <p:nvSpPr>
          <p:cNvPr id="17" name="TextBox 17"/>
          <p:cNvSpPr txBox="1"/>
          <p:nvPr/>
        </p:nvSpPr>
        <p:spPr>
          <a:xfrm>
            <a:off x="11455400" y="7188200"/>
            <a:ext cx="4191000" cy="558800"/>
          </a:xfrm>
          <a:prstGeom prst="rect">
            <a:avLst/>
          </a:prstGeom>
        </p:spPr>
        <p:txBody>
          <a:bodyPr lIns="0" tIns="0" rIns="0" bIns="0" rtlCol="0" anchor="ctr"/>
          <a:lstStyle/>
          <a:p>
            <a:pPr lvl="0" algn="ctr">
              <a:lnSpc>
                <a:spcPct val="107899"/>
              </a:lnSpc>
            </a:pPr>
            <a:r>
              <a:rPr lang="en-US" sz="1600" b="0" i="0" u="none" strike="noStrike">
                <a:solidFill>
                  <a:srgbClr val="444444"/>
                </a:solidFill>
                <a:latin typeface="Pretendard SemiBold"/>
              </a:rPr>
              <a:t>Contribute to improving the learning environment through reviews of courses.</a:t>
            </a:r>
          </a:p>
        </p:txBody>
      </p:sp>
      <p:pic>
        <p:nvPicPr>
          <p:cNvPr id="18" name="Picture 18"/>
          <p:cNvPicPr>
            <a:picLocks noChangeAspect="1"/>
          </p:cNvPicPr>
          <p:nvPr/>
        </p:nvPicPr>
        <p:blipFill>
          <a:blip r:embed="rId13"/>
          <a:stretch>
            <a:fillRect/>
          </a:stretch>
        </p:blipFill>
        <p:spPr>
          <a:xfrm>
            <a:off x="1854200" y="8128000"/>
            <a:ext cx="14579600" cy="25400"/>
          </a:xfrm>
          <a:prstGeom prst="rect">
            <a:avLst/>
          </a:prstGeom>
        </p:spPr>
      </p:pic>
      <p:pic>
        <p:nvPicPr>
          <p:cNvPr id="19" name="Picture 19"/>
          <p:cNvPicPr>
            <a:picLocks noChangeAspect="1"/>
          </p:cNvPicPr>
          <p:nvPr/>
        </p:nvPicPr>
        <p:blipFill>
          <a:blip r:embed="rId14"/>
          <a:stretch>
            <a:fillRect/>
          </a:stretch>
        </p:blipFill>
        <p:spPr>
          <a:xfrm>
            <a:off x="6743700" y="3822700"/>
            <a:ext cx="5511800" cy="1892300"/>
          </a:xfrm>
          <a:prstGeom prst="rect">
            <a:avLst/>
          </a:prstGeom>
        </p:spPr>
      </p:pic>
      <p:grpSp>
        <p:nvGrpSpPr>
          <p:cNvPr id="20" name="Group 20"/>
          <p:cNvGrpSpPr/>
          <p:nvPr/>
        </p:nvGrpSpPr>
        <p:grpSpPr>
          <a:xfrm>
            <a:off x="2147483647" y="2147483647"/>
            <a:ext cx="2147483647" cy="2147483647"/>
            <a:chOff x="0" y="0"/>
            <a:chExt cx="0" cy="0"/>
          </a:xfrm>
        </p:grpSpPr>
      </p:grpSp>
      <p:pic>
        <p:nvPicPr>
          <p:cNvPr id="21" name="Picture 21"/>
          <p:cNvPicPr>
            <a:picLocks noChangeAspect="1"/>
          </p:cNvPicPr>
          <p:nvPr/>
        </p:nvPicPr>
        <p:blipFill>
          <a:blip r:embed="rId15">
            <a:alphaModFix amt="85000"/>
          </a:blip>
          <a:stretch>
            <a:fillRect/>
          </a:stretch>
        </p:blipFill>
        <p:spPr>
          <a:xfrm>
            <a:off x="12458700" y="2463800"/>
            <a:ext cx="3060700" cy="673100"/>
          </a:xfrm>
          <a:prstGeom prst="rect">
            <a:avLst/>
          </a:prstGeom>
        </p:spPr>
      </p:pic>
      <p:sp>
        <p:nvSpPr>
          <p:cNvPr id="22" name="TextBox 22"/>
          <p:cNvSpPr txBox="1"/>
          <p:nvPr/>
        </p:nvSpPr>
        <p:spPr>
          <a:xfrm>
            <a:off x="12496800" y="2501900"/>
            <a:ext cx="30226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Community</a:t>
            </a:r>
          </a:p>
        </p:txBody>
      </p:sp>
      <p:sp>
        <p:nvSpPr>
          <p:cNvPr id="23" name="TextBox 23"/>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grpSp>
        <p:nvGrpSpPr>
          <p:cNvPr id="24" name="Group 24"/>
          <p:cNvGrpSpPr/>
          <p:nvPr/>
        </p:nvGrpSpPr>
        <p:grpSpPr>
          <a:xfrm>
            <a:off x="2147483647" y="2147483647"/>
            <a:ext cx="2147483647" cy="2147483647"/>
            <a:chOff x="0" y="0"/>
            <a:chExt cx="0" cy="0"/>
          </a:xfrm>
        </p:grpSpPr>
      </p:grpSp>
      <p:pic>
        <p:nvPicPr>
          <p:cNvPr id="25" name="Picture 25"/>
          <p:cNvPicPr>
            <a:picLocks noChangeAspect="1"/>
          </p:cNvPicPr>
          <p:nvPr/>
        </p:nvPicPr>
        <p:blipFill>
          <a:blip r:embed="rId15">
            <a:alphaModFix amt="85000"/>
          </a:blip>
          <a:stretch>
            <a:fillRect/>
          </a:stretch>
        </p:blipFill>
        <p:spPr>
          <a:xfrm>
            <a:off x="1485900" y="4686300"/>
            <a:ext cx="3060700" cy="673100"/>
          </a:xfrm>
          <a:prstGeom prst="rect">
            <a:avLst/>
          </a:prstGeom>
        </p:spPr>
      </p:pic>
      <p:sp>
        <p:nvSpPr>
          <p:cNvPr id="26" name="TextBox 26"/>
          <p:cNvSpPr txBox="1"/>
          <p:nvPr/>
        </p:nvSpPr>
        <p:spPr>
          <a:xfrm>
            <a:off x="1524000" y="4724400"/>
            <a:ext cx="30226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Timetable</a:t>
            </a:r>
          </a:p>
        </p:txBody>
      </p:sp>
      <p:pic>
        <p:nvPicPr>
          <p:cNvPr id="27" name="Picture 27"/>
          <p:cNvPicPr>
            <a:picLocks noChangeAspect="1"/>
          </p:cNvPicPr>
          <p:nvPr/>
        </p:nvPicPr>
        <p:blipFill>
          <a:blip r:embed="rId16">
            <a:alphaModFix amt="85000"/>
          </a:blip>
          <a:stretch>
            <a:fillRect/>
          </a:stretch>
        </p:blipFill>
        <p:spPr>
          <a:xfrm>
            <a:off x="11607800" y="6350000"/>
            <a:ext cx="3670300" cy="673100"/>
          </a:xfrm>
          <a:prstGeom prst="rect">
            <a:avLst/>
          </a:prstGeom>
        </p:spPr>
      </p:pic>
      <p:sp>
        <p:nvSpPr>
          <p:cNvPr id="28" name="TextBox 28"/>
          <p:cNvSpPr txBox="1"/>
          <p:nvPr/>
        </p:nvSpPr>
        <p:spPr>
          <a:xfrm>
            <a:off x="11480800" y="6400800"/>
            <a:ext cx="38989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Course Review</a:t>
            </a:r>
          </a:p>
        </p:txBody>
      </p:sp>
      <p:sp>
        <p:nvSpPr>
          <p:cNvPr id="29" name="TextBox 29"/>
          <p:cNvSpPr txBox="1"/>
          <p:nvPr/>
        </p:nvSpPr>
        <p:spPr>
          <a:xfrm>
            <a:off x="1371600" y="8420100"/>
            <a:ext cx="15532100" cy="1117600"/>
          </a:xfrm>
          <a:prstGeom prst="rect">
            <a:avLst/>
          </a:prstGeom>
        </p:spPr>
        <p:txBody>
          <a:bodyPr lIns="0" tIns="0" rIns="0" bIns="0" rtlCol="0" anchor="ctr"/>
          <a:lstStyle/>
          <a:p>
            <a:pPr lvl="0" algn="just">
              <a:lnSpc>
                <a:spcPct val="124499"/>
              </a:lnSpc>
            </a:pPr>
            <a:r>
              <a:rPr lang="en-US" sz="2000" b="0" i="0" u="none" strike="noStrike">
                <a:solidFill>
                  <a:srgbClr val="444444"/>
                </a:solidFill>
                <a:latin typeface="Pretendard Regular"/>
              </a:rPr>
              <a:t>Everytime is an all-in-one platform designed to help university students manage their academic lives smartly. By integrating academics, community activities, and information sharing in one place, it simplifies the complexity of college life and makes it more efficient.</a:t>
            </a:r>
          </a:p>
          <a:p>
            <a:pPr lvl="0" algn="just">
              <a:lnSpc>
                <a:spcPct val="124499"/>
              </a:lnSpc>
            </a:pPr>
            <a:endParaRPr lang="en-US" sz="2000" b="0" i="0" u="none" strike="noStrike">
              <a:solidFill>
                <a:srgbClr val="444444"/>
              </a:solidFill>
              <a:latin typeface="Pretendard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stretch>
            <a:fillRect/>
          </a:stretch>
        </p:blipFill>
        <p:spPr>
          <a:xfrm>
            <a:off x="5562600" y="927100"/>
            <a:ext cx="7188200" cy="1765300"/>
          </a:xfrm>
          <a:prstGeom prst="rect">
            <a:avLst/>
          </a:prstGeom>
        </p:spPr>
      </p:pic>
      <p:pic>
        <p:nvPicPr>
          <p:cNvPr id="8" name="Picture 8"/>
          <p:cNvPicPr>
            <a:picLocks noChangeAspect="1"/>
          </p:cNvPicPr>
          <p:nvPr/>
        </p:nvPicPr>
        <p:blipFill>
          <a:blip r:embed="rId7"/>
          <a:stretch>
            <a:fillRect/>
          </a:stretch>
        </p:blipFill>
        <p:spPr>
          <a:xfrm>
            <a:off x="7023100" y="1282700"/>
            <a:ext cx="1600200" cy="457200"/>
          </a:xfrm>
          <a:prstGeom prst="rect">
            <a:avLst/>
          </a:prstGeom>
        </p:spPr>
      </p:pic>
      <p:pic>
        <p:nvPicPr>
          <p:cNvPr id="9" name="Picture 9"/>
          <p:cNvPicPr>
            <a:picLocks noChangeAspect="1"/>
          </p:cNvPicPr>
          <p:nvPr/>
        </p:nvPicPr>
        <p:blipFill>
          <a:blip r:embed="rId8"/>
          <a:stretch>
            <a:fillRect/>
          </a:stretch>
        </p:blipFill>
        <p:spPr>
          <a:xfrm>
            <a:off x="9613900" y="1371600"/>
            <a:ext cx="1600200" cy="457200"/>
          </a:xfrm>
          <a:prstGeom prst="rect">
            <a:avLst/>
          </a:prstGeom>
        </p:spPr>
      </p:pic>
      <p:pic>
        <p:nvPicPr>
          <p:cNvPr id="10" name="Picture 10"/>
          <p:cNvPicPr>
            <a:picLocks noChangeAspect="1"/>
          </p:cNvPicPr>
          <p:nvPr/>
        </p:nvPicPr>
        <p:blipFill>
          <a:blip r:embed="rId9">
            <a:alphaModFix amt="90000"/>
          </a:blip>
          <a:stretch>
            <a:fillRect/>
          </a:stretch>
        </p:blipFill>
        <p:spPr>
          <a:xfrm>
            <a:off x="9906000" y="5994400"/>
            <a:ext cx="1562100" cy="698500"/>
          </a:xfrm>
          <a:prstGeom prst="rect">
            <a:avLst/>
          </a:prstGeom>
        </p:spPr>
      </p:pic>
      <p:pic>
        <p:nvPicPr>
          <p:cNvPr id="11" name="Picture 11"/>
          <p:cNvPicPr>
            <a:picLocks noChangeAspect="1"/>
          </p:cNvPicPr>
          <p:nvPr/>
        </p:nvPicPr>
        <p:blipFill>
          <a:blip r:embed="rId10">
            <a:alphaModFix amt="90000"/>
          </a:blip>
          <a:stretch>
            <a:fillRect/>
          </a:stretch>
        </p:blipFill>
        <p:spPr>
          <a:xfrm>
            <a:off x="10325100" y="2819400"/>
            <a:ext cx="2070100" cy="698500"/>
          </a:xfrm>
          <a:prstGeom prst="rect">
            <a:avLst/>
          </a:prstGeom>
        </p:spPr>
      </p:pic>
      <p:grpSp>
        <p:nvGrpSpPr>
          <p:cNvPr id="12" name="Group 12"/>
          <p:cNvGrpSpPr/>
          <p:nvPr/>
        </p:nvGrpSpPr>
        <p:grpSpPr>
          <a:xfrm>
            <a:off x="2147483647" y="2147483647"/>
            <a:ext cx="2147483647" cy="1524203200"/>
            <a:chOff x="0" y="0"/>
            <a:chExt cx="0" cy="0"/>
          </a:xfrm>
        </p:grpSpPr>
      </p:grpSp>
      <p:pic>
        <p:nvPicPr>
          <p:cNvPr id="13" name="Picture 13"/>
          <p:cNvPicPr>
            <a:picLocks noChangeAspect="1"/>
          </p:cNvPicPr>
          <p:nvPr/>
        </p:nvPicPr>
        <p:blipFill>
          <a:blip r:embed="rId11">
            <a:alphaModFix amt="90000"/>
          </a:blip>
          <a:stretch>
            <a:fillRect/>
          </a:stretch>
        </p:blipFill>
        <p:spPr>
          <a:xfrm>
            <a:off x="4597400" y="5029200"/>
            <a:ext cx="1739900" cy="25400"/>
          </a:xfrm>
          <a:prstGeom prst="rect">
            <a:avLst/>
          </a:prstGeom>
        </p:spPr>
      </p:pic>
      <p:pic>
        <p:nvPicPr>
          <p:cNvPr id="14" name="Picture 14"/>
          <p:cNvPicPr>
            <a:picLocks noChangeAspect="1"/>
          </p:cNvPicPr>
          <p:nvPr/>
        </p:nvPicPr>
        <p:blipFill>
          <a:blip r:embed="rId12">
            <a:alphaModFix amt="90000"/>
          </a:blip>
          <a:stretch>
            <a:fillRect/>
          </a:stretch>
        </p:blipFill>
        <p:spPr>
          <a:xfrm>
            <a:off x="6400800" y="4991100"/>
            <a:ext cx="114300" cy="114300"/>
          </a:xfrm>
          <a:prstGeom prst="rect">
            <a:avLst/>
          </a:prstGeom>
        </p:spPr>
      </p:pic>
      <p:sp>
        <p:nvSpPr>
          <p:cNvPr id="15" name="TextBox 15"/>
          <p:cNvSpPr txBox="1"/>
          <p:nvPr/>
        </p:nvSpPr>
        <p:spPr>
          <a:xfrm>
            <a:off x="12903200" y="3225800"/>
            <a:ext cx="3162300" cy="558800"/>
          </a:xfrm>
          <a:prstGeom prst="rect">
            <a:avLst/>
          </a:prstGeom>
        </p:spPr>
        <p:txBody>
          <a:bodyPr lIns="0" tIns="0" rIns="0" bIns="0" rtlCol="0" anchor="ctr"/>
          <a:lstStyle/>
          <a:p>
            <a:pPr lvl="0" algn="ctr">
              <a:lnSpc>
                <a:spcPct val="107899"/>
              </a:lnSpc>
            </a:pPr>
            <a:r>
              <a:rPr lang="en-US" sz="1600" b="0" i="0" u="none" strike="noStrike">
                <a:solidFill>
                  <a:srgbClr val="444444"/>
                </a:solidFill>
                <a:latin typeface="Pretendard SemiBold"/>
              </a:rPr>
              <a:t>Share information and communicate with users</a:t>
            </a:r>
          </a:p>
        </p:txBody>
      </p:sp>
      <p:sp>
        <p:nvSpPr>
          <p:cNvPr id="16" name="TextBox 16"/>
          <p:cNvSpPr txBox="1"/>
          <p:nvPr/>
        </p:nvSpPr>
        <p:spPr>
          <a:xfrm>
            <a:off x="11455400" y="7302500"/>
            <a:ext cx="4191000" cy="558800"/>
          </a:xfrm>
          <a:prstGeom prst="rect">
            <a:avLst/>
          </a:prstGeom>
        </p:spPr>
        <p:txBody>
          <a:bodyPr lIns="0" tIns="0" rIns="0" bIns="0" rtlCol="0" anchor="ctr"/>
          <a:lstStyle/>
          <a:p>
            <a:pPr lvl="0" algn="ctr">
              <a:lnSpc>
                <a:spcPct val="107899"/>
              </a:lnSpc>
            </a:pPr>
            <a:r>
              <a:rPr lang="en-US" sz="1600" b="0" i="0" u="none" strike="noStrike">
                <a:solidFill>
                  <a:srgbClr val="444444"/>
                </a:solidFill>
                <a:latin typeface="Pretendard SemiBold"/>
              </a:rPr>
              <a:t>Contribute to improving the learning environment through reviews of courses.</a:t>
            </a:r>
          </a:p>
        </p:txBody>
      </p:sp>
      <p:pic>
        <p:nvPicPr>
          <p:cNvPr id="17" name="Picture 17"/>
          <p:cNvPicPr>
            <a:picLocks noChangeAspect="1"/>
          </p:cNvPicPr>
          <p:nvPr/>
        </p:nvPicPr>
        <p:blipFill>
          <a:blip r:embed="rId13"/>
          <a:stretch>
            <a:fillRect/>
          </a:stretch>
        </p:blipFill>
        <p:spPr>
          <a:xfrm>
            <a:off x="1854200" y="8128000"/>
            <a:ext cx="14579600" cy="25400"/>
          </a:xfrm>
          <a:prstGeom prst="rect">
            <a:avLst/>
          </a:prstGeom>
        </p:spPr>
      </p:pic>
      <p:pic>
        <p:nvPicPr>
          <p:cNvPr id="18" name="Picture 18"/>
          <p:cNvPicPr>
            <a:picLocks noChangeAspect="1"/>
          </p:cNvPicPr>
          <p:nvPr/>
        </p:nvPicPr>
        <p:blipFill>
          <a:blip r:embed="rId14">
            <a:alphaModFix amt="85000"/>
          </a:blip>
          <a:stretch>
            <a:fillRect/>
          </a:stretch>
        </p:blipFill>
        <p:spPr>
          <a:xfrm>
            <a:off x="12458700" y="2463800"/>
            <a:ext cx="3975100" cy="673100"/>
          </a:xfrm>
          <a:prstGeom prst="rect">
            <a:avLst/>
          </a:prstGeom>
        </p:spPr>
      </p:pic>
      <p:sp>
        <p:nvSpPr>
          <p:cNvPr id="19" name="TextBox 19"/>
          <p:cNvSpPr txBox="1"/>
          <p:nvPr/>
        </p:nvSpPr>
        <p:spPr>
          <a:xfrm>
            <a:off x="12496800" y="2501900"/>
            <a:ext cx="39624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Bulletin Board</a:t>
            </a:r>
          </a:p>
        </p:txBody>
      </p:sp>
      <p:sp>
        <p:nvSpPr>
          <p:cNvPr id="20" name="TextBox 20"/>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grpSp>
        <p:nvGrpSpPr>
          <p:cNvPr id="21" name="Group 21"/>
          <p:cNvGrpSpPr/>
          <p:nvPr/>
        </p:nvGrpSpPr>
        <p:grpSpPr>
          <a:xfrm>
            <a:off x="2147483647" y="2147483647"/>
            <a:ext cx="2147483647" cy="2147483647"/>
            <a:chOff x="0" y="0"/>
            <a:chExt cx="0" cy="0"/>
          </a:xfrm>
        </p:grpSpPr>
      </p:grpSp>
      <p:pic>
        <p:nvPicPr>
          <p:cNvPr id="22" name="Picture 22"/>
          <p:cNvPicPr>
            <a:picLocks noChangeAspect="1"/>
          </p:cNvPicPr>
          <p:nvPr/>
        </p:nvPicPr>
        <p:blipFill>
          <a:blip r:embed="rId15">
            <a:alphaModFix amt="85000"/>
          </a:blip>
          <a:stretch>
            <a:fillRect/>
          </a:stretch>
        </p:blipFill>
        <p:spPr>
          <a:xfrm>
            <a:off x="1485900" y="4686300"/>
            <a:ext cx="3060700" cy="673100"/>
          </a:xfrm>
          <a:prstGeom prst="rect">
            <a:avLst/>
          </a:prstGeom>
        </p:spPr>
      </p:pic>
      <p:sp>
        <p:nvSpPr>
          <p:cNvPr id="23" name="TextBox 23"/>
          <p:cNvSpPr txBox="1"/>
          <p:nvPr/>
        </p:nvSpPr>
        <p:spPr>
          <a:xfrm>
            <a:off x="1524000" y="4724400"/>
            <a:ext cx="30226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Post</a:t>
            </a:r>
          </a:p>
        </p:txBody>
      </p:sp>
      <p:pic>
        <p:nvPicPr>
          <p:cNvPr id="24" name="Picture 24"/>
          <p:cNvPicPr>
            <a:picLocks noChangeAspect="1"/>
          </p:cNvPicPr>
          <p:nvPr/>
        </p:nvPicPr>
        <p:blipFill>
          <a:blip r:embed="rId16">
            <a:alphaModFix amt="85000"/>
          </a:blip>
          <a:stretch>
            <a:fillRect/>
          </a:stretch>
        </p:blipFill>
        <p:spPr>
          <a:xfrm>
            <a:off x="11607800" y="6350000"/>
            <a:ext cx="3670300" cy="673100"/>
          </a:xfrm>
          <a:prstGeom prst="rect">
            <a:avLst/>
          </a:prstGeom>
        </p:spPr>
      </p:pic>
      <p:pic>
        <p:nvPicPr>
          <p:cNvPr id="25" name="Picture 25"/>
          <p:cNvPicPr>
            <a:picLocks noChangeAspect="1"/>
          </p:cNvPicPr>
          <p:nvPr/>
        </p:nvPicPr>
        <p:blipFill>
          <a:blip r:embed="rId17"/>
          <a:stretch>
            <a:fillRect/>
          </a:stretch>
        </p:blipFill>
        <p:spPr>
          <a:xfrm>
            <a:off x="6731000" y="3517900"/>
            <a:ext cx="3606800" cy="2400300"/>
          </a:xfrm>
          <a:prstGeom prst="rect">
            <a:avLst/>
          </a:prstGeom>
        </p:spPr>
      </p:pic>
      <p:sp>
        <p:nvSpPr>
          <p:cNvPr id="26" name="TextBox 26"/>
          <p:cNvSpPr txBox="1"/>
          <p:nvPr/>
        </p:nvSpPr>
        <p:spPr>
          <a:xfrm>
            <a:off x="11480800" y="6400800"/>
            <a:ext cx="38989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Course Review</a:t>
            </a:r>
          </a:p>
        </p:txBody>
      </p:sp>
      <p:sp>
        <p:nvSpPr>
          <p:cNvPr id="27" name="TextBox 27"/>
          <p:cNvSpPr txBox="1"/>
          <p:nvPr/>
        </p:nvSpPr>
        <p:spPr>
          <a:xfrm>
            <a:off x="1473200" y="5613400"/>
            <a:ext cx="3162300" cy="558800"/>
          </a:xfrm>
          <a:prstGeom prst="rect">
            <a:avLst/>
          </a:prstGeom>
        </p:spPr>
        <p:txBody>
          <a:bodyPr lIns="0" tIns="0" rIns="0" bIns="0" rtlCol="0" anchor="ctr"/>
          <a:lstStyle/>
          <a:p>
            <a:pPr lvl="0" algn="ctr">
              <a:lnSpc>
                <a:spcPct val="107899"/>
              </a:lnSpc>
            </a:pPr>
            <a:r>
              <a:rPr lang="en-US" sz="1600" b="0" i="0" u="none" strike="noStrike">
                <a:solidFill>
                  <a:srgbClr val="444444"/>
                </a:solidFill>
                <a:latin typeface="Pretendard SemiBold"/>
              </a:rPr>
              <a:t>Share information and communicate with users</a:t>
            </a:r>
          </a:p>
        </p:txBody>
      </p:sp>
      <p:sp>
        <p:nvSpPr>
          <p:cNvPr id="28" name="TextBox 28"/>
          <p:cNvSpPr txBox="1"/>
          <p:nvPr/>
        </p:nvSpPr>
        <p:spPr>
          <a:xfrm>
            <a:off x="1371600" y="8407400"/>
            <a:ext cx="15532100" cy="1117600"/>
          </a:xfrm>
          <a:prstGeom prst="rect">
            <a:avLst/>
          </a:prstGeom>
        </p:spPr>
        <p:txBody>
          <a:bodyPr lIns="0" tIns="0" rIns="0" bIns="0" rtlCol="0" anchor="ctr"/>
          <a:lstStyle/>
          <a:p>
            <a:pPr lvl="0" algn="just">
              <a:lnSpc>
                <a:spcPct val="124499"/>
              </a:lnSpc>
            </a:pPr>
            <a:r>
              <a:rPr lang="en-US" sz="2000" b="0" i="0" u="none" strike="noStrike">
                <a:solidFill>
                  <a:srgbClr val="444444"/>
                </a:solidFill>
                <a:latin typeface="Pretendard Regular"/>
              </a:rPr>
              <a:t>Everytime consists of three main views: Bulletin Board View, Post View, and Course Evaluation View. Users can explore and share information through bulletin boards and posts, while the Course Evaluation View allows them to write or read course reviews to aid in academic planning. These features efficiently support students in managing information and communication.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sp>
        <p:nvSpPr>
          <p:cNvPr id="3" name="TextBox 3"/>
          <p:cNvSpPr txBox="1"/>
          <p:nvPr/>
        </p:nvSpPr>
        <p:spPr>
          <a:xfrm>
            <a:off x="10934700" y="3238500"/>
            <a:ext cx="5524500" cy="508000"/>
          </a:xfrm>
          <a:prstGeom prst="rect">
            <a:avLst/>
          </a:prstGeom>
        </p:spPr>
        <p:txBody>
          <a:bodyPr lIns="0" tIns="0" rIns="0" bIns="0" rtlCol="0" anchor="ctr"/>
          <a:lstStyle/>
          <a:p>
            <a:pPr lvl="0" algn="l">
              <a:lnSpc>
                <a:spcPct val="115369"/>
              </a:lnSpc>
            </a:pPr>
            <a:r>
              <a:rPr lang="en-US" sz="2900" b="0" i="0" u="none" strike="noStrike">
                <a:solidFill>
                  <a:srgbClr val="DB5836">
                    <a:alpha val="85098"/>
                  </a:srgbClr>
                </a:solidFill>
                <a:latin typeface="Pretendard Black"/>
              </a:rPr>
              <a:t>Key Features</a:t>
            </a:r>
          </a:p>
        </p:txBody>
      </p:sp>
      <p:grpSp>
        <p:nvGrpSpPr>
          <p:cNvPr id="4" name="Group 4"/>
          <p:cNvGrpSpPr/>
          <p:nvPr/>
        </p:nvGrpSpPr>
        <p:grpSpPr>
          <a:xfrm>
            <a:off x="0" y="-2147483648"/>
            <a:ext cx="2147483647" cy="2147483647"/>
            <a:chOff x="0" y="0"/>
            <a:chExt cx="0" cy="0"/>
          </a:xfrm>
        </p:grpSpPr>
      </p:grpSp>
      <p:pic>
        <p:nvPicPr>
          <p:cNvPr id="5" name="Picture 5"/>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6" name="Picture 6"/>
          <p:cNvPicPr>
            <a:picLocks noChangeAspect="1"/>
          </p:cNvPicPr>
          <p:nvPr/>
        </p:nvPicPr>
        <p:blipFill>
          <a:blip r:embed="rId4"/>
          <a:stretch>
            <a:fillRect/>
          </a:stretch>
        </p:blipFill>
        <p:spPr>
          <a:xfrm>
            <a:off x="0" y="520700"/>
            <a:ext cx="18288000" cy="63500"/>
          </a:xfrm>
          <a:prstGeom prst="rect">
            <a:avLst/>
          </a:prstGeom>
        </p:spPr>
      </p:pic>
      <p:pic>
        <p:nvPicPr>
          <p:cNvPr id="7" name="Picture 7"/>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8" name="Picture 8"/>
          <p:cNvPicPr>
            <a:picLocks noChangeAspect="1"/>
          </p:cNvPicPr>
          <p:nvPr/>
        </p:nvPicPr>
        <p:blipFill>
          <a:blip r:embed="rId6"/>
          <a:stretch>
            <a:fillRect/>
          </a:stretch>
        </p:blipFill>
        <p:spPr>
          <a:xfrm>
            <a:off x="1968500" y="2692400"/>
            <a:ext cx="7175500" cy="6032500"/>
          </a:xfrm>
          <a:prstGeom prst="rect">
            <a:avLst/>
          </a:prstGeom>
        </p:spPr>
      </p:pic>
      <p:sp>
        <p:nvSpPr>
          <p:cNvPr id="9" name="TextBox 9"/>
          <p:cNvSpPr txBox="1"/>
          <p:nvPr/>
        </p:nvSpPr>
        <p:spPr>
          <a:xfrm>
            <a:off x="10909300" y="4241800"/>
            <a:ext cx="6057900" cy="3352800"/>
          </a:xfrm>
          <a:prstGeom prst="rect">
            <a:avLst/>
          </a:prstGeom>
        </p:spPr>
        <p:txBody>
          <a:bodyPr lIns="0" tIns="0" rIns="0" bIns="0" rtlCol="0" anchor="ctr"/>
          <a:lstStyle/>
          <a:p>
            <a:pPr lvl="0" algn="just">
              <a:lnSpc>
                <a:spcPct val="124499"/>
              </a:lnSpc>
            </a:pPr>
            <a:r>
              <a:rPr lang="en-US" sz="2000" b="1" i="0" u="none" strike="noStrike">
                <a:solidFill>
                  <a:srgbClr val="444444"/>
                </a:solidFill>
                <a:latin typeface="Pretendard Regular"/>
              </a:rPr>
              <a:t>1. Display Board Titles:</a:t>
            </a:r>
            <a:r>
              <a:rPr lang="en-US" sz="2000" b="0" i="0" u="none" strike="noStrike">
                <a:solidFill>
                  <a:srgbClr val="444444"/>
                </a:solidFill>
                <a:latin typeface="Pretendard Regular"/>
              </a:rPr>
              <a:t> Clearly shows the names of each bulletin board for easy navigation.  </a:t>
            </a:r>
          </a:p>
          <a:p>
            <a:pPr lvl="0" algn="just">
              <a:lnSpc>
                <a:spcPct val="124499"/>
              </a:lnSpc>
            </a:pPr>
            <a:endParaRPr lang="en-US" sz="2000" b="0" i="0" u="none" strike="noStrike">
              <a:solidFill>
                <a:srgbClr val="444444"/>
              </a:solidFill>
              <a:latin typeface="Pretendard Regular"/>
            </a:endParaRPr>
          </a:p>
          <a:p>
            <a:pPr lvl="0" algn="just">
              <a:lnSpc>
                <a:spcPct val="124499"/>
              </a:lnSpc>
            </a:pPr>
            <a:r>
              <a:rPr lang="en-US" sz="2000" b="1" i="0" u="none" strike="noStrike">
                <a:solidFill>
                  <a:srgbClr val="444444"/>
                </a:solidFill>
                <a:latin typeface="Pretendard Regular"/>
              </a:rPr>
              <a:t>2. Identify Pinned Boards</a:t>
            </a:r>
            <a:r>
              <a:rPr lang="en-US" sz="2000" b="0" i="0" u="none" strike="noStrike">
                <a:solidFill>
                  <a:srgbClr val="444444"/>
                </a:solidFill>
                <a:latin typeface="Pretendard Regular"/>
              </a:rPr>
              <a:t>: Allows users to pin their favorite boards for quick access, which appear at the top of the list.  </a:t>
            </a:r>
          </a:p>
          <a:p>
            <a:pPr lvl="0" algn="just">
              <a:lnSpc>
                <a:spcPct val="124499"/>
              </a:lnSpc>
            </a:pPr>
            <a:endParaRPr lang="en-US" sz="2000" b="0" i="0" u="none" strike="noStrike">
              <a:solidFill>
                <a:srgbClr val="444444"/>
              </a:solidFill>
              <a:latin typeface="Pretendard Regular"/>
            </a:endParaRPr>
          </a:p>
          <a:p>
            <a:pPr lvl="0" algn="just">
              <a:lnSpc>
                <a:spcPct val="124499"/>
              </a:lnSpc>
            </a:pPr>
            <a:r>
              <a:rPr lang="en-US" sz="2000" b="1" i="0" u="none" strike="noStrike">
                <a:solidFill>
                  <a:srgbClr val="444444"/>
                </a:solidFill>
                <a:latin typeface="Pretendard Regular"/>
              </a:rPr>
              <a:t>3. Check for New Posts</a:t>
            </a:r>
            <a:r>
              <a:rPr lang="en-US" sz="2000" b="0" i="0" u="none" strike="noStrike">
                <a:solidFill>
                  <a:srgbClr val="444444"/>
                </a:solidFill>
                <a:latin typeface="Pretendard Regular"/>
              </a:rPr>
              <a:t>: Indicates whether there are new posts in each board for the current day.  </a:t>
            </a:r>
          </a:p>
        </p:txBody>
      </p:sp>
      <p:pic>
        <p:nvPicPr>
          <p:cNvPr id="10" name="Picture 10"/>
          <p:cNvPicPr>
            <a:picLocks noChangeAspect="1"/>
          </p:cNvPicPr>
          <p:nvPr/>
        </p:nvPicPr>
        <p:blipFill>
          <a:blip r:embed="rId7"/>
          <a:stretch>
            <a:fillRect/>
          </a:stretch>
        </p:blipFill>
        <p:spPr>
          <a:xfrm>
            <a:off x="5499100" y="927100"/>
            <a:ext cx="7251700" cy="1765300"/>
          </a:xfrm>
          <a:prstGeom prst="rect">
            <a:avLst/>
          </a:prstGeom>
        </p:spPr>
      </p:pic>
      <p:pic>
        <p:nvPicPr>
          <p:cNvPr id="11" name="Picture 11"/>
          <p:cNvPicPr>
            <a:picLocks noChangeAspect="1"/>
          </p:cNvPicPr>
          <p:nvPr/>
        </p:nvPicPr>
        <p:blipFill>
          <a:blip r:embed="rId8"/>
          <a:stretch>
            <a:fillRect/>
          </a:stretch>
        </p:blipFill>
        <p:spPr>
          <a:xfrm>
            <a:off x="7023100" y="1282700"/>
            <a:ext cx="1600200" cy="457200"/>
          </a:xfrm>
          <a:prstGeom prst="rect">
            <a:avLst/>
          </a:prstGeom>
        </p:spPr>
      </p:pic>
      <p:pic>
        <p:nvPicPr>
          <p:cNvPr id="12" name="Picture 12"/>
          <p:cNvPicPr>
            <a:picLocks noChangeAspect="1"/>
          </p:cNvPicPr>
          <p:nvPr/>
        </p:nvPicPr>
        <p:blipFill>
          <a:blip r:embed="rId9"/>
          <a:stretch>
            <a:fillRect/>
          </a:stretch>
        </p:blipFill>
        <p:spPr>
          <a:xfrm>
            <a:off x="9613900" y="1371600"/>
            <a:ext cx="1600200" cy="457200"/>
          </a:xfrm>
          <a:prstGeom prst="rect">
            <a:avLst/>
          </a:prstGeom>
        </p:spPr>
      </p:pic>
      <p:sp>
        <p:nvSpPr>
          <p:cNvPr id="13" name="TextBox 13"/>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stretch>
            <a:fillRect/>
          </a:stretch>
        </p:blipFill>
        <p:spPr>
          <a:xfrm>
            <a:off x="584200" y="2425700"/>
            <a:ext cx="7848600" cy="2628900"/>
          </a:xfrm>
          <a:prstGeom prst="rect">
            <a:avLst/>
          </a:prstGeom>
        </p:spPr>
      </p:pic>
      <p:pic>
        <p:nvPicPr>
          <p:cNvPr id="8" name="Picture 8"/>
          <p:cNvPicPr>
            <a:picLocks noChangeAspect="1"/>
          </p:cNvPicPr>
          <p:nvPr/>
        </p:nvPicPr>
        <p:blipFill>
          <a:blip r:embed="rId7"/>
          <a:stretch>
            <a:fillRect/>
          </a:stretch>
        </p:blipFill>
        <p:spPr>
          <a:xfrm>
            <a:off x="9512300" y="2413000"/>
            <a:ext cx="7594600" cy="2730500"/>
          </a:xfrm>
          <a:prstGeom prst="rect">
            <a:avLst/>
          </a:prstGeom>
        </p:spPr>
      </p:pic>
      <p:pic>
        <p:nvPicPr>
          <p:cNvPr id="9" name="Picture 9"/>
          <p:cNvPicPr>
            <a:picLocks noChangeAspect="1"/>
          </p:cNvPicPr>
          <p:nvPr/>
        </p:nvPicPr>
        <p:blipFill>
          <a:blip r:embed="rId8"/>
          <a:stretch>
            <a:fillRect/>
          </a:stretch>
        </p:blipFill>
        <p:spPr>
          <a:xfrm>
            <a:off x="584200" y="5753100"/>
            <a:ext cx="7594600" cy="3975100"/>
          </a:xfrm>
          <a:prstGeom prst="rect">
            <a:avLst/>
          </a:prstGeom>
        </p:spPr>
      </p:pic>
      <p:pic>
        <p:nvPicPr>
          <p:cNvPr id="10" name="Picture 10"/>
          <p:cNvPicPr>
            <a:picLocks noChangeAspect="1"/>
          </p:cNvPicPr>
          <p:nvPr/>
        </p:nvPicPr>
        <p:blipFill>
          <a:blip r:embed="rId9"/>
          <a:stretch>
            <a:fillRect/>
          </a:stretch>
        </p:blipFill>
        <p:spPr>
          <a:xfrm>
            <a:off x="9537700" y="5753100"/>
            <a:ext cx="8242300" cy="3632200"/>
          </a:xfrm>
          <a:prstGeom prst="rect">
            <a:avLst/>
          </a:prstGeom>
        </p:spPr>
      </p:pic>
      <p:sp>
        <p:nvSpPr>
          <p:cNvPr id="11" name="TextBox 11"/>
          <p:cNvSpPr txBox="1"/>
          <p:nvPr/>
        </p:nvSpPr>
        <p:spPr>
          <a:xfrm>
            <a:off x="584200" y="21209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bbs table</a:t>
            </a:r>
          </a:p>
        </p:txBody>
      </p:sp>
      <p:sp>
        <p:nvSpPr>
          <p:cNvPr id="12" name="TextBox 12"/>
          <p:cNvSpPr txBox="1"/>
          <p:nvPr/>
        </p:nvSpPr>
        <p:spPr>
          <a:xfrm>
            <a:off x="9512300" y="20701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user_fixed_bbs table</a:t>
            </a:r>
          </a:p>
        </p:txBody>
      </p:sp>
      <p:sp>
        <p:nvSpPr>
          <p:cNvPr id="13" name="TextBox 13"/>
          <p:cNvSpPr txBox="1"/>
          <p:nvPr/>
        </p:nvSpPr>
        <p:spPr>
          <a:xfrm>
            <a:off x="584200" y="53721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user table</a:t>
            </a:r>
          </a:p>
        </p:txBody>
      </p:sp>
      <p:sp>
        <p:nvSpPr>
          <p:cNvPr id="14" name="TextBox 14"/>
          <p:cNvSpPr txBox="1"/>
          <p:nvPr/>
        </p:nvSpPr>
        <p:spPr>
          <a:xfrm>
            <a:off x="9537700" y="53594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contents table</a:t>
            </a:r>
          </a:p>
        </p:txBody>
      </p:sp>
      <p:pic>
        <p:nvPicPr>
          <p:cNvPr id="15" name="Picture 15"/>
          <p:cNvPicPr>
            <a:picLocks noChangeAspect="1"/>
          </p:cNvPicPr>
          <p:nvPr/>
        </p:nvPicPr>
        <p:blipFill>
          <a:blip r:embed="rId10"/>
          <a:stretch>
            <a:fillRect/>
          </a:stretch>
        </p:blipFill>
        <p:spPr>
          <a:xfrm>
            <a:off x="5499100" y="927100"/>
            <a:ext cx="7251700" cy="1765300"/>
          </a:xfrm>
          <a:prstGeom prst="rect">
            <a:avLst/>
          </a:prstGeom>
        </p:spPr>
      </p:pic>
      <p:pic>
        <p:nvPicPr>
          <p:cNvPr id="16" name="Picture 16"/>
          <p:cNvPicPr>
            <a:picLocks noChangeAspect="1"/>
          </p:cNvPicPr>
          <p:nvPr/>
        </p:nvPicPr>
        <p:blipFill>
          <a:blip r:embed="rId11"/>
          <a:stretch>
            <a:fillRect/>
          </a:stretch>
        </p:blipFill>
        <p:spPr>
          <a:xfrm>
            <a:off x="7023100" y="1282700"/>
            <a:ext cx="1600200" cy="457200"/>
          </a:xfrm>
          <a:prstGeom prst="rect">
            <a:avLst/>
          </a:prstGeom>
        </p:spPr>
      </p:pic>
      <p:pic>
        <p:nvPicPr>
          <p:cNvPr id="17" name="Picture 17"/>
          <p:cNvPicPr>
            <a:picLocks noChangeAspect="1"/>
          </p:cNvPicPr>
          <p:nvPr/>
        </p:nvPicPr>
        <p:blipFill>
          <a:blip r:embed="rId12"/>
          <a:stretch>
            <a:fillRect/>
          </a:stretch>
        </p:blipFill>
        <p:spPr>
          <a:xfrm>
            <a:off x="9613900" y="1371600"/>
            <a:ext cx="1600200" cy="457200"/>
          </a:xfrm>
          <a:prstGeom prst="rect">
            <a:avLst/>
          </a:prstGeom>
        </p:spPr>
      </p:pic>
      <p:sp>
        <p:nvSpPr>
          <p:cNvPr id="18" name="TextBox 18"/>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alphaModFix amt="12000"/>
          </a:blip>
          <a:stretch>
            <a:fillRect/>
          </a:stretch>
        </p:blipFill>
        <p:spPr>
          <a:xfrm>
            <a:off x="863600" y="2413000"/>
            <a:ext cx="16560800" cy="6553200"/>
          </a:xfrm>
          <a:prstGeom prst="rect">
            <a:avLst/>
          </a:prstGeom>
        </p:spPr>
      </p:pic>
      <p:pic>
        <p:nvPicPr>
          <p:cNvPr id="8" name="Picture 8"/>
          <p:cNvPicPr>
            <a:picLocks noChangeAspect="1"/>
          </p:cNvPicPr>
          <p:nvPr/>
        </p:nvPicPr>
        <p:blipFill>
          <a:blip r:embed="rId7"/>
          <a:stretch>
            <a:fillRect/>
          </a:stretch>
        </p:blipFill>
        <p:spPr>
          <a:xfrm rot="5400000">
            <a:off x="6858000" y="5956300"/>
            <a:ext cx="4419600" cy="25400"/>
          </a:xfrm>
          <a:prstGeom prst="rect">
            <a:avLst/>
          </a:prstGeom>
        </p:spPr>
      </p:pic>
      <p:pic>
        <p:nvPicPr>
          <p:cNvPr id="9" name="Picture 9"/>
          <p:cNvPicPr>
            <a:picLocks noChangeAspect="1"/>
          </p:cNvPicPr>
          <p:nvPr/>
        </p:nvPicPr>
        <p:blipFill>
          <a:blip r:embed="rId8"/>
          <a:stretch>
            <a:fillRect/>
          </a:stretch>
        </p:blipFill>
        <p:spPr>
          <a:xfrm>
            <a:off x="1270000" y="4191000"/>
            <a:ext cx="7366000" cy="4038600"/>
          </a:xfrm>
          <a:prstGeom prst="rect">
            <a:avLst/>
          </a:prstGeom>
        </p:spPr>
      </p:pic>
      <p:pic>
        <p:nvPicPr>
          <p:cNvPr id="10" name="Picture 10"/>
          <p:cNvPicPr>
            <a:picLocks noChangeAspect="1"/>
          </p:cNvPicPr>
          <p:nvPr/>
        </p:nvPicPr>
        <p:blipFill>
          <a:blip r:embed="rId9"/>
          <a:stretch>
            <a:fillRect/>
          </a:stretch>
        </p:blipFill>
        <p:spPr>
          <a:xfrm>
            <a:off x="9677400" y="4064000"/>
            <a:ext cx="6870700" cy="4292600"/>
          </a:xfrm>
          <a:prstGeom prst="rect">
            <a:avLst/>
          </a:prstGeom>
        </p:spPr>
      </p:pic>
      <p:grpSp>
        <p:nvGrpSpPr>
          <p:cNvPr id="11" name="Group 11"/>
          <p:cNvGrpSpPr/>
          <p:nvPr/>
        </p:nvGrpSpPr>
        <p:grpSpPr>
          <a:xfrm>
            <a:off x="2147483647" y="2147483647"/>
            <a:ext cx="2147483647" cy="2147483647"/>
            <a:chOff x="0" y="0"/>
            <a:chExt cx="0" cy="0"/>
          </a:xfrm>
        </p:grpSpPr>
      </p:grpSp>
      <p:pic>
        <p:nvPicPr>
          <p:cNvPr id="12" name="Picture 12"/>
          <p:cNvPicPr>
            <a:picLocks noChangeAspect="1"/>
          </p:cNvPicPr>
          <p:nvPr/>
        </p:nvPicPr>
        <p:blipFill>
          <a:blip r:embed="rId10">
            <a:alphaModFix amt="85000"/>
          </a:blip>
          <a:stretch>
            <a:fillRect/>
          </a:stretch>
        </p:blipFill>
        <p:spPr>
          <a:xfrm>
            <a:off x="1676400" y="3086100"/>
            <a:ext cx="2006600" cy="673100"/>
          </a:xfrm>
          <a:prstGeom prst="rect">
            <a:avLst/>
          </a:prstGeom>
        </p:spPr>
      </p:pic>
      <p:sp>
        <p:nvSpPr>
          <p:cNvPr id="13" name="TextBox 13"/>
          <p:cNvSpPr txBox="1"/>
          <p:nvPr/>
        </p:nvSpPr>
        <p:spPr>
          <a:xfrm>
            <a:off x="1879600" y="3175000"/>
            <a:ext cx="16129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SQL</a:t>
            </a:r>
          </a:p>
        </p:txBody>
      </p:sp>
      <p:grpSp>
        <p:nvGrpSpPr>
          <p:cNvPr id="14" name="Group 14"/>
          <p:cNvGrpSpPr/>
          <p:nvPr/>
        </p:nvGrpSpPr>
        <p:grpSpPr>
          <a:xfrm>
            <a:off x="2147483647" y="2147483647"/>
            <a:ext cx="2147483647" cy="2147483647"/>
            <a:chOff x="0" y="0"/>
            <a:chExt cx="0" cy="0"/>
          </a:xfrm>
        </p:grpSpPr>
      </p:grpSp>
      <p:pic>
        <p:nvPicPr>
          <p:cNvPr id="15" name="Picture 15"/>
          <p:cNvPicPr>
            <a:picLocks noChangeAspect="1"/>
          </p:cNvPicPr>
          <p:nvPr/>
        </p:nvPicPr>
        <p:blipFill>
          <a:blip r:embed="rId10">
            <a:alphaModFix amt="85000"/>
          </a:blip>
          <a:stretch>
            <a:fillRect/>
          </a:stretch>
        </p:blipFill>
        <p:spPr>
          <a:xfrm>
            <a:off x="10007600" y="3086100"/>
            <a:ext cx="2006600" cy="673100"/>
          </a:xfrm>
          <a:prstGeom prst="rect">
            <a:avLst/>
          </a:prstGeom>
        </p:spPr>
      </p:pic>
      <p:sp>
        <p:nvSpPr>
          <p:cNvPr id="16" name="TextBox 16"/>
          <p:cNvSpPr txBox="1"/>
          <p:nvPr/>
        </p:nvSpPr>
        <p:spPr>
          <a:xfrm>
            <a:off x="10363200" y="3175000"/>
            <a:ext cx="12954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API</a:t>
            </a:r>
          </a:p>
        </p:txBody>
      </p:sp>
      <p:pic>
        <p:nvPicPr>
          <p:cNvPr id="17" name="Picture 17"/>
          <p:cNvPicPr>
            <a:picLocks noChangeAspect="1"/>
          </p:cNvPicPr>
          <p:nvPr/>
        </p:nvPicPr>
        <p:blipFill>
          <a:blip r:embed="rId11"/>
          <a:stretch>
            <a:fillRect/>
          </a:stretch>
        </p:blipFill>
        <p:spPr>
          <a:xfrm>
            <a:off x="5499100" y="927100"/>
            <a:ext cx="7251700" cy="1765300"/>
          </a:xfrm>
          <a:prstGeom prst="rect">
            <a:avLst/>
          </a:prstGeom>
        </p:spPr>
      </p:pic>
      <p:pic>
        <p:nvPicPr>
          <p:cNvPr id="18" name="Picture 18"/>
          <p:cNvPicPr>
            <a:picLocks noChangeAspect="1"/>
          </p:cNvPicPr>
          <p:nvPr/>
        </p:nvPicPr>
        <p:blipFill>
          <a:blip r:embed="rId12"/>
          <a:stretch>
            <a:fillRect/>
          </a:stretch>
        </p:blipFill>
        <p:spPr>
          <a:xfrm>
            <a:off x="7023100" y="1282700"/>
            <a:ext cx="1600200" cy="457200"/>
          </a:xfrm>
          <a:prstGeom prst="rect">
            <a:avLst/>
          </a:prstGeom>
        </p:spPr>
      </p:pic>
      <p:pic>
        <p:nvPicPr>
          <p:cNvPr id="19" name="Picture 19"/>
          <p:cNvPicPr>
            <a:picLocks noChangeAspect="1"/>
          </p:cNvPicPr>
          <p:nvPr/>
        </p:nvPicPr>
        <p:blipFill>
          <a:blip r:embed="rId13"/>
          <a:stretch>
            <a:fillRect/>
          </a:stretch>
        </p:blipFill>
        <p:spPr>
          <a:xfrm>
            <a:off x="9613900" y="1371600"/>
            <a:ext cx="1600200" cy="457200"/>
          </a:xfrm>
          <a:prstGeom prst="rect">
            <a:avLst/>
          </a:prstGeom>
        </p:spPr>
      </p:pic>
      <p:sp>
        <p:nvSpPr>
          <p:cNvPr id="20" name="TextBox 20"/>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stretch>
            <a:fillRect/>
          </a:stretch>
        </p:blipFill>
        <p:spPr>
          <a:xfrm>
            <a:off x="495300" y="2781300"/>
            <a:ext cx="9740900" cy="6121400"/>
          </a:xfrm>
          <a:prstGeom prst="rect">
            <a:avLst/>
          </a:prstGeom>
        </p:spPr>
      </p:pic>
      <p:pic>
        <p:nvPicPr>
          <p:cNvPr id="8" name="Picture 8"/>
          <p:cNvPicPr>
            <a:picLocks noChangeAspect="1"/>
          </p:cNvPicPr>
          <p:nvPr/>
        </p:nvPicPr>
        <p:blipFill>
          <a:blip r:embed="rId7"/>
          <a:stretch>
            <a:fillRect/>
          </a:stretch>
        </p:blipFill>
        <p:spPr>
          <a:xfrm>
            <a:off x="4216400" y="800100"/>
            <a:ext cx="8547100" cy="1892300"/>
          </a:xfrm>
          <a:prstGeom prst="rect">
            <a:avLst/>
          </a:prstGeom>
        </p:spPr>
      </p:pic>
      <p:pic>
        <p:nvPicPr>
          <p:cNvPr id="9" name="Picture 9"/>
          <p:cNvPicPr>
            <a:picLocks noChangeAspect="1"/>
          </p:cNvPicPr>
          <p:nvPr/>
        </p:nvPicPr>
        <p:blipFill>
          <a:blip r:embed="rId8"/>
          <a:stretch>
            <a:fillRect/>
          </a:stretch>
        </p:blipFill>
        <p:spPr>
          <a:xfrm>
            <a:off x="7023100" y="1282700"/>
            <a:ext cx="1600200" cy="457200"/>
          </a:xfrm>
          <a:prstGeom prst="rect">
            <a:avLst/>
          </a:prstGeom>
        </p:spPr>
      </p:pic>
      <p:pic>
        <p:nvPicPr>
          <p:cNvPr id="10" name="Picture 10"/>
          <p:cNvPicPr>
            <a:picLocks noChangeAspect="1"/>
          </p:cNvPicPr>
          <p:nvPr/>
        </p:nvPicPr>
        <p:blipFill>
          <a:blip r:embed="rId9"/>
          <a:stretch>
            <a:fillRect/>
          </a:stretch>
        </p:blipFill>
        <p:spPr>
          <a:xfrm>
            <a:off x="9613900" y="1371600"/>
            <a:ext cx="1600200" cy="457200"/>
          </a:xfrm>
          <a:prstGeom prst="rect">
            <a:avLst/>
          </a:prstGeom>
        </p:spPr>
      </p:pic>
      <p:sp>
        <p:nvSpPr>
          <p:cNvPr id="11" name="TextBox 11"/>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
        <p:nvSpPr>
          <p:cNvPr id="12" name="TextBox 12"/>
          <p:cNvSpPr txBox="1"/>
          <p:nvPr/>
        </p:nvSpPr>
        <p:spPr>
          <a:xfrm>
            <a:off x="11214100" y="3390900"/>
            <a:ext cx="5524500" cy="508000"/>
          </a:xfrm>
          <a:prstGeom prst="rect">
            <a:avLst/>
          </a:prstGeom>
        </p:spPr>
        <p:txBody>
          <a:bodyPr lIns="0" tIns="0" rIns="0" bIns="0" rtlCol="0" anchor="ctr"/>
          <a:lstStyle/>
          <a:p>
            <a:pPr lvl="0" algn="l">
              <a:lnSpc>
                <a:spcPct val="115369"/>
              </a:lnSpc>
            </a:pPr>
            <a:r>
              <a:rPr lang="en-US" sz="2900" b="0" i="0" u="none" strike="noStrike">
                <a:solidFill>
                  <a:srgbClr val="DB5836">
                    <a:alpha val="85098"/>
                  </a:srgbClr>
                </a:solidFill>
                <a:latin typeface="Pretendard Black"/>
              </a:rPr>
              <a:t>Key Features</a:t>
            </a:r>
          </a:p>
        </p:txBody>
      </p:sp>
      <p:sp>
        <p:nvSpPr>
          <p:cNvPr id="13" name="TextBox 13"/>
          <p:cNvSpPr txBox="1"/>
          <p:nvPr/>
        </p:nvSpPr>
        <p:spPr>
          <a:xfrm>
            <a:off x="10579100" y="4521200"/>
            <a:ext cx="7137400" cy="2984500"/>
          </a:xfrm>
          <a:prstGeom prst="rect">
            <a:avLst/>
          </a:prstGeom>
        </p:spPr>
        <p:txBody>
          <a:bodyPr lIns="0" tIns="0" rIns="0" bIns="0" rtlCol="0" anchor="ctr"/>
          <a:lstStyle/>
          <a:p>
            <a:pPr lvl="0" algn="just">
              <a:lnSpc>
                <a:spcPct val="124499"/>
              </a:lnSpc>
            </a:pPr>
            <a:r>
              <a:rPr lang="en-US" sz="2000" b="1" i="0" u="none" strike="noStrike">
                <a:solidFill>
                  <a:srgbClr val="444444"/>
                </a:solidFill>
                <a:latin typeface="Pretendard Regular"/>
              </a:rPr>
              <a:t>1.Content Truncation:</a:t>
            </a:r>
            <a:r>
              <a:rPr lang="en-US" sz="2000" b="0" i="0" u="none" strike="noStrike">
                <a:solidFill>
                  <a:srgbClr val="444444"/>
                </a:solidFill>
                <a:latin typeface="Pretendard Regular"/>
              </a:rPr>
              <a:t> If the post exceeds a certain length, it is truncated with “…” for a clean display.</a:t>
            </a:r>
          </a:p>
          <a:p>
            <a:pPr lvl="0" algn="just">
              <a:lnSpc>
                <a:spcPct val="124499"/>
              </a:lnSpc>
            </a:pPr>
            <a:endParaRPr lang="en-US" sz="2000" b="0" i="0" u="none" strike="noStrike">
              <a:solidFill>
                <a:srgbClr val="444444"/>
              </a:solidFill>
              <a:latin typeface="Pretendard Regular"/>
            </a:endParaRPr>
          </a:p>
          <a:p>
            <a:pPr lvl="0" algn="just">
              <a:lnSpc>
                <a:spcPct val="124499"/>
              </a:lnSpc>
            </a:pPr>
            <a:r>
              <a:rPr lang="en-US" sz="2000" b="1" i="0" u="none" strike="noStrike">
                <a:solidFill>
                  <a:srgbClr val="444444"/>
                </a:solidFill>
                <a:latin typeface="Pretendard Regular"/>
              </a:rPr>
              <a:t>2.Time Display:</a:t>
            </a:r>
            <a:r>
              <a:rPr lang="en-US" sz="2000" b="0" i="0" u="none" strike="noStrike">
                <a:solidFill>
                  <a:srgbClr val="444444"/>
                </a:solidFill>
                <a:latin typeface="Pretendard Regular"/>
              </a:rPr>
              <a:t> Display the post time dynamically, such as “just now” for under 60 seconds or “x minutes ago” within an hour.</a:t>
            </a:r>
          </a:p>
          <a:p>
            <a:pPr lvl="0" algn="just">
              <a:lnSpc>
                <a:spcPct val="124499"/>
              </a:lnSpc>
            </a:pPr>
            <a:endParaRPr lang="en-US" sz="2000" b="0" i="0" u="none" strike="noStrike">
              <a:solidFill>
                <a:srgbClr val="444444"/>
              </a:solidFill>
              <a:latin typeface="Pretendard Regular"/>
            </a:endParaRPr>
          </a:p>
          <a:p>
            <a:pPr lvl="0" algn="just">
              <a:lnSpc>
                <a:spcPct val="124499"/>
              </a:lnSpc>
            </a:pPr>
            <a:r>
              <a:rPr lang="en-US" sz="2000" b="1" i="0" u="none" strike="noStrike">
                <a:solidFill>
                  <a:srgbClr val="444444"/>
                </a:solidFill>
                <a:latin typeface="Pretendard Regular"/>
              </a:rPr>
              <a:t>3.Nickname Display:</a:t>
            </a:r>
            <a:r>
              <a:rPr lang="en-US" sz="2000" b="0" i="0" u="none" strike="noStrike">
                <a:solidFill>
                  <a:srgbClr val="444444"/>
                </a:solidFill>
                <a:latin typeface="Pretendard Regular"/>
              </a:rPr>
              <a:t> Adjust nickname visibility based on the user’s preference for anonymity.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stretch>
            <a:fillRect/>
          </a:stretch>
        </p:blipFill>
        <p:spPr>
          <a:xfrm>
            <a:off x="444500" y="3594100"/>
            <a:ext cx="7594600" cy="3975100"/>
          </a:xfrm>
          <a:prstGeom prst="rect">
            <a:avLst/>
          </a:prstGeom>
        </p:spPr>
      </p:pic>
      <p:pic>
        <p:nvPicPr>
          <p:cNvPr id="8" name="Picture 8"/>
          <p:cNvPicPr>
            <a:picLocks noChangeAspect="1"/>
          </p:cNvPicPr>
          <p:nvPr/>
        </p:nvPicPr>
        <p:blipFill>
          <a:blip r:embed="rId7"/>
          <a:stretch>
            <a:fillRect/>
          </a:stretch>
        </p:blipFill>
        <p:spPr>
          <a:xfrm>
            <a:off x="9321800" y="3771900"/>
            <a:ext cx="8242300" cy="3632200"/>
          </a:xfrm>
          <a:prstGeom prst="rect">
            <a:avLst/>
          </a:prstGeom>
        </p:spPr>
      </p:pic>
      <p:sp>
        <p:nvSpPr>
          <p:cNvPr id="9" name="TextBox 9"/>
          <p:cNvSpPr txBox="1"/>
          <p:nvPr/>
        </p:nvSpPr>
        <p:spPr>
          <a:xfrm>
            <a:off x="444500" y="32004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user table</a:t>
            </a:r>
          </a:p>
        </p:txBody>
      </p:sp>
      <p:sp>
        <p:nvSpPr>
          <p:cNvPr id="10" name="TextBox 10"/>
          <p:cNvSpPr txBox="1"/>
          <p:nvPr/>
        </p:nvSpPr>
        <p:spPr>
          <a:xfrm>
            <a:off x="9321800" y="3365500"/>
            <a:ext cx="3657600" cy="317500"/>
          </a:xfrm>
          <a:prstGeom prst="rect">
            <a:avLst/>
          </a:prstGeom>
        </p:spPr>
        <p:txBody>
          <a:bodyPr lIns="0" tIns="0" rIns="0" bIns="0" rtlCol="0" anchor="ctr"/>
          <a:lstStyle/>
          <a:p>
            <a:pPr lvl="0" algn="l">
              <a:lnSpc>
                <a:spcPct val="115369"/>
              </a:lnSpc>
            </a:pPr>
            <a:r>
              <a:rPr lang="en-US" sz="1800" b="0" i="0" u="none" strike="noStrike">
                <a:solidFill>
                  <a:srgbClr val="DB5836">
                    <a:alpha val="85098"/>
                  </a:srgbClr>
                </a:solidFill>
                <a:latin typeface="Pretendard Black"/>
              </a:rPr>
              <a:t>contents table</a:t>
            </a:r>
          </a:p>
        </p:txBody>
      </p:sp>
      <p:pic>
        <p:nvPicPr>
          <p:cNvPr id="11" name="Picture 11"/>
          <p:cNvPicPr>
            <a:picLocks noChangeAspect="1"/>
          </p:cNvPicPr>
          <p:nvPr/>
        </p:nvPicPr>
        <p:blipFill>
          <a:blip r:embed="rId8"/>
          <a:stretch>
            <a:fillRect/>
          </a:stretch>
        </p:blipFill>
        <p:spPr>
          <a:xfrm>
            <a:off x="9613900" y="1371600"/>
            <a:ext cx="1600200" cy="457200"/>
          </a:xfrm>
          <a:prstGeom prst="rect">
            <a:avLst/>
          </a:prstGeom>
        </p:spPr>
      </p:pic>
      <p:pic>
        <p:nvPicPr>
          <p:cNvPr id="12" name="Picture 12"/>
          <p:cNvPicPr>
            <a:picLocks noChangeAspect="1"/>
          </p:cNvPicPr>
          <p:nvPr/>
        </p:nvPicPr>
        <p:blipFill>
          <a:blip r:embed="rId9"/>
          <a:stretch>
            <a:fillRect/>
          </a:stretch>
        </p:blipFill>
        <p:spPr>
          <a:xfrm>
            <a:off x="4216400" y="800100"/>
            <a:ext cx="8547100" cy="1892300"/>
          </a:xfrm>
          <a:prstGeom prst="rect">
            <a:avLst/>
          </a:prstGeom>
        </p:spPr>
      </p:pic>
      <p:pic>
        <p:nvPicPr>
          <p:cNvPr id="13" name="Picture 13"/>
          <p:cNvPicPr>
            <a:picLocks noChangeAspect="1"/>
          </p:cNvPicPr>
          <p:nvPr/>
        </p:nvPicPr>
        <p:blipFill>
          <a:blip r:embed="rId10"/>
          <a:stretch>
            <a:fillRect/>
          </a:stretch>
        </p:blipFill>
        <p:spPr>
          <a:xfrm>
            <a:off x="7023100" y="1282700"/>
            <a:ext cx="1600200" cy="457200"/>
          </a:xfrm>
          <a:prstGeom prst="rect">
            <a:avLst/>
          </a:prstGeom>
        </p:spPr>
      </p:pic>
      <p:pic>
        <p:nvPicPr>
          <p:cNvPr id="14" name="Picture 14"/>
          <p:cNvPicPr>
            <a:picLocks noChangeAspect="1"/>
          </p:cNvPicPr>
          <p:nvPr/>
        </p:nvPicPr>
        <p:blipFill>
          <a:blip r:embed="rId8"/>
          <a:stretch>
            <a:fillRect/>
          </a:stretch>
        </p:blipFill>
        <p:spPr>
          <a:xfrm>
            <a:off x="9613900" y="1371600"/>
            <a:ext cx="1600200" cy="457200"/>
          </a:xfrm>
          <a:prstGeom prst="rect">
            <a:avLst/>
          </a:prstGeom>
        </p:spPr>
      </p:pic>
      <p:sp>
        <p:nvSpPr>
          <p:cNvPr id="15" name="TextBox 15"/>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0000"/>
          </a:blip>
          <a:stretch>
            <a:fillRect/>
          </a:stretch>
        </p:blipFill>
        <p:spPr>
          <a:xfrm>
            <a:off x="0" y="0"/>
            <a:ext cx="18288000" cy="10287000"/>
          </a:xfrm>
          <a:prstGeom prst="rect">
            <a:avLst/>
          </a:prstGeom>
        </p:spPr>
      </p:pic>
      <p:grpSp>
        <p:nvGrpSpPr>
          <p:cNvPr id="3" name="Group 3"/>
          <p:cNvGrpSpPr/>
          <p:nvPr/>
        </p:nvGrpSpPr>
        <p:grpSpPr>
          <a:xfrm>
            <a:off x="0" y="-2147483648"/>
            <a:ext cx="2147483647" cy="2147483647"/>
            <a:chOff x="0" y="0"/>
            <a:chExt cx="0" cy="0"/>
          </a:xfrm>
        </p:grpSpPr>
      </p:grpSp>
      <p:pic>
        <p:nvPicPr>
          <p:cNvPr id="4" name="Picture 4"/>
          <p:cNvPicPr>
            <a:picLocks noChangeAspect="1"/>
          </p:cNvPicPr>
          <p:nvPr/>
        </p:nvPicPr>
        <p:blipFill>
          <a:blip r:embed="rId3">
            <a:alphaModFix amt="45000"/>
          </a:blip>
          <a:stretch>
            <a:fillRect/>
          </a:stretch>
        </p:blipFill>
        <p:spPr>
          <a:xfrm>
            <a:off x="0" y="-190500"/>
            <a:ext cx="18288000" cy="711200"/>
          </a:xfrm>
          <a:prstGeom prst="rect">
            <a:avLst/>
          </a:prstGeom>
        </p:spPr>
      </p:pic>
      <p:pic>
        <p:nvPicPr>
          <p:cNvPr id="5" name="Picture 5"/>
          <p:cNvPicPr>
            <a:picLocks noChangeAspect="1"/>
          </p:cNvPicPr>
          <p:nvPr/>
        </p:nvPicPr>
        <p:blipFill>
          <a:blip r:embed="rId4"/>
          <a:stretch>
            <a:fillRect/>
          </a:stretch>
        </p:blipFill>
        <p:spPr>
          <a:xfrm>
            <a:off x="0" y="520700"/>
            <a:ext cx="18288000" cy="63500"/>
          </a:xfrm>
          <a:prstGeom prst="rect">
            <a:avLst/>
          </a:prstGeom>
        </p:spPr>
      </p:pic>
      <p:pic>
        <p:nvPicPr>
          <p:cNvPr id="6" name="Picture 6"/>
          <p:cNvPicPr>
            <a:picLocks noChangeAspect="1"/>
          </p:cNvPicPr>
          <p:nvPr/>
        </p:nvPicPr>
        <p:blipFill>
          <a:blip r:embed="rId5">
            <a:alphaModFix amt="90000"/>
          </a:blip>
          <a:stretch>
            <a:fillRect/>
          </a:stretch>
        </p:blipFill>
        <p:spPr>
          <a:xfrm>
            <a:off x="0" y="9982200"/>
            <a:ext cx="18288000" cy="304800"/>
          </a:xfrm>
          <a:prstGeom prst="rect">
            <a:avLst/>
          </a:prstGeom>
        </p:spPr>
      </p:pic>
      <p:pic>
        <p:nvPicPr>
          <p:cNvPr id="7" name="Picture 7"/>
          <p:cNvPicPr>
            <a:picLocks noChangeAspect="1"/>
          </p:cNvPicPr>
          <p:nvPr/>
        </p:nvPicPr>
        <p:blipFill>
          <a:blip r:embed="rId6">
            <a:alphaModFix amt="12000"/>
          </a:blip>
          <a:stretch>
            <a:fillRect/>
          </a:stretch>
        </p:blipFill>
        <p:spPr>
          <a:xfrm>
            <a:off x="863600" y="2413000"/>
            <a:ext cx="16560800" cy="6553200"/>
          </a:xfrm>
          <a:prstGeom prst="rect">
            <a:avLst/>
          </a:prstGeom>
        </p:spPr>
      </p:pic>
      <p:pic>
        <p:nvPicPr>
          <p:cNvPr id="8" name="Picture 8"/>
          <p:cNvPicPr>
            <a:picLocks noChangeAspect="1"/>
          </p:cNvPicPr>
          <p:nvPr/>
        </p:nvPicPr>
        <p:blipFill>
          <a:blip r:embed="rId7"/>
          <a:stretch>
            <a:fillRect/>
          </a:stretch>
        </p:blipFill>
        <p:spPr>
          <a:xfrm rot="5400000">
            <a:off x="6858000" y="5956300"/>
            <a:ext cx="4419600" cy="25400"/>
          </a:xfrm>
          <a:prstGeom prst="rect">
            <a:avLst/>
          </a:prstGeom>
        </p:spPr>
      </p:pic>
      <p:grpSp>
        <p:nvGrpSpPr>
          <p:cNvPr id="9" name="Group 9"/>
          <p:cNvGrpSpPr/>
          <p:nvPr/>
        </p:nvGrpSpPr>
        <p:grpSpPr>
          <a:xfrm>
            <a:off x="2147483647" y="2147483647"/>
            <a:ext cx="2147483647" cy="2147483647"/>
            <a:chOff x="0" y="0"/>
            <a:chExt cx="0" cy="0"/>
          </a:xfrm>
        </p:grpSpPr>
      </p:grpSp>
      <p:pic>
        <p:nvPicPr>
          <p:cNvPr id="10" name="Picture 10"/>
          <p:cNvPicPr>
            <a:picLocks noChangeAspect="1"/>
          </p:cNvPicPr>
          <p:nvPr/>
        </p:nvPicPr>
        <p:blipFill>
          <a:blip r:embed="rId8">
            <a:alphaModFix amt="85000"/>
          </a:blip>
          <a:stretch>
            <a:fillRect/>
          </a:stretch>
        </p:blipFill>
        <p:spPr>
          <a:xfrm>
            <a:off x="1676400" y="3086100"/>
            <a:ext cx="2006600" cy="673100"/>
          </a:xfrm>
          <a:prstGeom prst="rect">
            <a:avLst/>
          </a:prstGeom>
        </p:spPr>
      </p:pic>
      <p:sp>
        <p:nvSpPr>
          <p:cNvPr id="11" name="TextBox 11"/>
          <p:cNvSpPr txBox="1"/>
          <p:nvPr/>
        </p:nvSpPr>
        <p:spPr>
          <a:xfrm>
            <a:off x="1879600" y="3175000"/>
            <a:ext cx="16129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SQL</a:t>
            </a:r>
          </a:p>
        </p:txBody>
      </p:sp>
      <p:grpSp>
        <p:nvGrpSpPr>
          <p:cNvPr id="12" name="Group 12"/>
          <p:cNvGrpSpPr/>
          <p:nvPr/>
        </p:nvGrpSpPr>
        <p:grpSpPr>
          <a:xfrm>
            <a:off x="2147483647" y="2147483647"/>
            <a:ext cx="2147483647" cy="2147483647"/>
            <a:chOff x="0" y="0"/>
            <a:chExt cx="0" cy="0"/>
          </a:xfrm>
        </p:grpSpPr>
      </p:grpSp>
      <p:pic>
        <p:nvPicPr>
          <p:cNvPr id="13" name="Picture 13"/>
          <p:cNvPicPr>
            <a:picLocks noChangeAspect="1"/>
          </p:cNvPicPr>
          <p:nvPr/>
        </p:nvPicPr>
        <p:blipFill>
          <a:blip r:embed="rId8">
            <a:alphaModFix amt="85000"/>
          </a:blip>
          <a:stretch>
            <a:fillRect/>
          </a:stretch>
        </p:blipFill>
        <p:spPr>
          <a:xfrm>
            <a:off x="10007600" y="3086100"/>
            <a:ext cx="2006600" cy="673100"/>
          </a:xfrm>
          <a:prstGeom prst="rect">
            <a:avLst/>
          </a:prstGeom>
        </p:spPr>
      </p:pic>
      <p:sp>
        <p:nvSpPr>
          <p:cNvPr id="14" name="TextBox 14"/>
          <p:cNvSpPr txBox="1"/>
          <p:nvPr/>
        </p:nvSpPr>
        <p:spPr>
          <a:xfrm>
            <a:off x="10363200" y="3175000"/>
            <a:ext cx="1295400" cy="533400"/>
          </a:xfrm>
          <a:prstGeom prst="rect">
            <a:avLst/>
          </a:prstGeom>
        </p:spPr>
        <p:txBody>
          <a:bodyPr lIns="0" tIns="0" rIns="0" bIns="0" rtlCol="0" anchor="ctr"/>
          <a:lstStyle/>
          <a:p>
            <a:pPr lvl="0" algn="ctr">
              <a:lnSpc>
                <a:spcPct val="115369"/>
              </a:lnSpc>
            </a:pPr>
            <a:r>
              <a:rPr lang="en-US" sz="3000" b="0" i="0" u="none" strike="noStrike">
                <a:solidFill>
                  <a:srgbClr val="DB5836">
                    <a:alpha val="85098"/>
                  </a:srgbClr>
                </a:solidFill>
                <a:latin typeface="Pretendard Black"/>
              </a:rPr>
              <a:t>API</a:t>
            </a:r>
          </a:p>
        </p:txBody>
      </p:sp>
      <p:pic>
        <p:nvPicPr>
          <p:cNvPr id="15" name="Picture 15"/>
          <p:cNvPicPr>
            <a:picLocks noChangeAspect="1"/>
          </p:cNvPicPr>
          <p:nvPr/>
        </p:nvPicPr>
        <p:blipFill>
          <a:blip r:embed="rId9"/>
          <a:stretch>
            <a:fillRect/>
          </a:stretch>
        </p:blipFill>
        <p:spPr>
          <a:xfrm>
            <a:off x="9613900" y="1371600"/>
            <a:ext cx="1600200" cy="457200"/>
          </a:xfrm>
          <a:prstGeom prst="rect">
            <a:avLst/>
          </a:prstGeom>
        </p:spPr>
      </p:pic>
      <p:pic>
        <p:nvPicPr>
          <p:cNvPr id="16" name="Picture 16"/>
          <p:cNvPicPr>
            <a:picLocks noChangeAspect="1"/>
          </p:cNvPicPr>
          <p:nvPr/>
        </p:nvPicPr>
        <p:blipFill>
          <a:blip r:embed="rId10"/>
          <a:stretch>
            <a:fillRect/>
          </a:stretch>
        </p:blipFill>
        <p:spPr>
          <a:xfrm>
            <a:off x="4216400" y="800100"/>
            <a:ext cx="8547100" cy="1892300"/>
          </a:xfrm>
          <a:prstGeom prst="rect">
            <a:avLst/>
          </a:prstGeom>
        </p:spPr>
      </p:pic>
      <p:pic>
        <p:nvPicPr>
          <p:cNvPr id="17" name="Picture 17"/>
          <p:cNvPicPr>
            <a:picLocks noChangeAspect="1"/>
          </p:cNvPicPr>
          <p:nvPr/>
        </p:nvPicPr>
        <p:blipFill>
          <a:blip r:embed="rId11"/>
          <a:stretch>
            <a:fillRect/>
          </a:stretch>
        </p:blipFill>
        <p:spPr>
          <a:xfrm>
            <a:off x="7023100" y="1282700"/>
            <a:ext cx="1600200" cy="457200"/>
          </a:xfrm>
          <a:prstGeom prst="rect">
            <a:avLst/>
          </a:prstGeom>
        </p:spPr>
      </p:pic>
      <p:pic>
        <p:nvPicPr>
          <p:cNvPr id="18" name="Picture 18"/>
          <p:cNvPicPr>
            <a:picLocks noChangeAspect="1"/>
          </p:cNvPicPr>
          <p:nvPr/>
        </p:nvPicPr>
        <p:blipFill>
          <a:blip r:embed="rId9"/>
          <a:stretch>
            <a:fillRect/>
          </a:stretch>
        </p:blipFill>
        <p:spPr>
          <a:xfrm>
            <a:off x="9613900" y="1371600"/>
            <a:ext cx="1600200" cy="457200"/>
          </a:xfrm>
          <a:prstGeom prst="rect">
            <a:avLst/>
          </a:prstGeom>
        </p:spPr>
      </p:pic>
      <p:pic>
        <p:nvPicPr>
          <p:cNvPr id="19" name="Picture 19"/>
          <p:cNvPicPr>
            <a:picLocks noChangeAspect="1"/>
          </p:cNvPicPr>
          <p:nvPr/>
        </p:nvPicPr>
        <p:blipFill>
          <a:blip r:embed="rId12"/>
          <a:stretch>
            <a:fillRect/>
          </a:stretch>
        </p:blipFill>
        <p:spPr>
          <a:xfrm>
            <a:off x="1257300" y="4711700"/>
            <a:ext cx="7531100" cy="2476500"/>
          </a:xfrm>
          <a:prstGeom prst="rect">
            <a:avLst/>
          </a:prstGeom>
        </p:spPr>
      </p:pic>
      <p:pic>
        <p:nvPicPr>
          <p:cNvPr id="20" name="Picture 20"/>
          <p:cNvPicPr>
            <a:picLocks noChangeAspect="1"/>
          </p:cNvPicPr>
          <p:nvPr/>
        </p:nvPicPr>
        <p:blipFill>
          <a:blip r:embed="rId13"/>
          <a:stretch>
            <a:fillRect/>
          </a:stretch>
        </p:blipFill>
        <p:spPr>
          <a:xfrm>
            <a:off x="10414000" y="3949700"/>
            <a:ext cx="5359400" cy="4419600"/>
          </a:xfrm>
          <a:prstGeom prst="rect">
            <a:avLst/>
          </a:prstGeom>
        </p:spPr>
      </p:pic>
      <p:sp>
        <p:nvSpPr>
          <p:cNvPr id="21" name="TextBox 21"/>
          <p:cNvSpPr txBox="1"/>
          <p:nvPr/>
        </p:nvSpPr>
        <p:spPr>
          <a:xfrm>
            <a:off x="7010400" y="965200"/>
            <a:ext cx="4267200" cy="266700"/>
          </a:xfrm>
          <a:prstGeom prst="rect">
            <a:avLst/>
          </a:prstGeom>
        </p:spPr>
        <p:txBody>
          <a:bodyPr lIns="0" tIns="0" rIns="0" bIns="0" rtlCol="0" anchor="ctr"/>
          <a:lstStyle/>
          <a:p>
            <a:pPr lvl="0" algn="ctr">
              <a:lnSpc>
                <a:spcPct val="115369"/>
              </a:lnSpc>
            </a:pPr>
            <a:r>
              <a:rPr lang="en-US" sz="1500" b="0" i="0" u="none" strike="noStrike">
                <a:solidFill>
                  <a:srgbClr val="444444"/>
                </a:solidFill>
                <a:latin typeface="Pretendard SemiBold"/>
              </a:rPr>
              <a:t>Mobile app API development presentation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510</Words>
  <Application>Microsoft Macintosh PowerPoint</Application>
  <PresentationFormat>사용자 지정</PresentationFormat>
  <Paragraphs>74</Paragraphs>
  <Slides>14</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14</vt:i4>
      </vt:variant>
    </vt:vector>
  </HeadingPairs>
  <TitlesOfParts>
    <vt:vector size="22" baseType="lpstr">
      <vt:lpstr>Pretendard Regular</vt:lpstr>
      <vt:lpstr>Arial</vt:lpstr>
      <vt:lpstr>Pretendard SemiBold</vt:lpstr>
      <vt:lpstr>Pretendard Medium</vt:lpstr>
      <vt:lpstr>Pretendard Bold</vt:lpstr>
      <vt:lpstr>Calibri</vt:lpstr>
      <vt:lpstr>Pretendard Black</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민의 송</cp:lastModifiedBy>
  <cp:revision>1</cp:revision>
  <dcterms:created xsi:type="dcterms:W3CDTF">2006-08-16T00:00:00Z</dcterms:created>
  <dcterms:modified xsi:type="dcterms:W3CDTF">2024-11-28T16:11:24Z</dcterms:modified>
</cp:coreProperties>
</file>